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04EB6A58-2E25-4A58-B393-87806FAB7645}" type="datetimeFigureOut">
              <a:rPr lang="en-IN" smtClean="0"/>
              <a:t>15-01-2025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6CE31A3E-6589-4DEB-88C3-A32CA6E5825F}" type="slidenum">
              <a:rPr lang="en-IN" smtClean="0"/>
              <a:t>‹#›</a:t>
            </a:fld>
            <a:endParaRPr lang="en-IN"/>
          </a:p>
        </p:txBody>
      </p:sp>
    </p:spTree>
    <p:extLst>
      <p:ext uri="{BB962C8B-B14F-4D97-AF65-F5344CB8AC3E}">
        <p14:creationId xmlns:p14="http://schemas.microsoft.com/office/powerpoint/2010/main" val="228127869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EB6A58-2E25-4A58-B393-87806FAB7645}" type="datetimeFigureOut">
              <a:rPr lang="en-IN" smtClean="0"/>
              <a:t>15-01-2025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CE31A3E-6589-4DEB-88C3-A32CA6E5825F}" type="slidenum">
              <a:rPr lang="en-IN" smtClean="0"/>
              <a:t>‹#›</a:t>
            </a:fld>
            <a:endParaRPr lang="en-IN"/>
          </a:p>
        </p:txBody>
      </p:sp>
    </p:spTree>
    <p:extLst>
      <p:ext uri="{BB962C8B-B14F-4D97-AF65-F5344CB8AC3E}">
        <p14:creationId xmlns:p14="http://schemas.microsoft.com/office/powerpoint/2010/main" val="726976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EB6A58-2E25-4A58-B393-87806FAB7645}" type="datetimeFigureOut">
              <a:rPr lang="en-IN" smtClean="0"/>
              <a:t>15-01-2025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E31A3E-6589-4DEB-88C3-A32CA6E5825F}" type="slidenum">
              <a:rPr lang="en-IN" smtClean="0"/>
              <a:t>‹#›</a:t>
            </a:fld>
            <a:endParaRPr lang="en-IN"/>
          </a:p>
        </p:txBody>
      </p:sp>
    </p:spTree>
    <p:extLst>
      <p:ext uri="{BB962C8B-B14F-4D97-AF65-F5344CB8AC3E}">
        <p14:creationId xmlns:p14="http://schemas.microsoft.com/office/powerpoint/2010/main" val="3818381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EB6A58-2E25-4A58-B393-87806FAB7645}" type="datetimeFigureOut">
              <a:rPr lang="en-IN" smtClean="0"/>
              <a:t>15-01-2025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E31A3E-6589-4DEB-88C3-A32CA6E5825F}" type="slidenum">
              <a:rPr lang="en-IN" smtClean="0"/>
              <a:t>‹#›</a:t>
            </a:fld>
            <a:endParaRPr lang="en-IN"/>
          </a:p>
        </p:txBody>
      </p:sp>
    </p:spTree>
    <p:extLst>
      <p:ext uri="{BB962C8B-B14F-4D97-AF65-F5344CB8AC3E}">
        <p14:creationId xmlns:p14="http://schemas.microsoft.com/office/powerpoint/2010/main" val="33861845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EB6A58-2E25-4A58-B393-87806FAB7645}" type="datetimeFigureOut">
              <a:rPr lang="en-IN" smtClean="0"/>
              <a:t>15-01-2025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E31A3E-6589-4DEB-88C3-A32CA6E5825F}" type="slidenum">
              <a:rPr lang="en-IN" smtClean="0"/>
              <a:t>‹#›</a:t>
            </a:fld>
            <a:endParaRPr lang="en-IN"/>
          </a:p>
        </p:txBody>
      </p:sp>
    </p:spTree>
    <p:extLst>
      <p:ext uri="{BB962C8B-B14F-4D97-AF65-F5344CB8AC3E}">
        <p14:creationId xmlns:p14="http://schemas.microsoft.com/office/powerpoint/2010/main" val="12652800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EB6A58-2E25-4A58-B393-87806FAB7645}" type="datetimeFigureOut">
              <a:rPr lang="en-IN" smtClean="0"/>
              <a:t>15-01-2025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E31A3E-6589-4DEB-88C3-A32CA6E5825F}" type="slidenum">
              <a:rPr lang="en-IN" smtClean="0"/>
              <a:t>‹#›</a:t>
            </a:fld>
            <a:endParaRPr lang="en-IN"/>
          </a:p>
        </p:txBody>
      </p:sp>
    </p:spTree>
    <p:extLst>
      <p:ext uri="{BB962C8B-B14F-4D97-AF65-F5344CB8AC3E}">
        <p14:creationId xmlns:p14="http://schemas.microsoft.com/office/powerpoint/2010/main" val="28349103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EB6A58-2E25-4A58-B393-87806FAB7645}" type="datetimeFigureOut">
              <a:rPr lang="en-IN" smtClean="0"/>
              <a:t>15-01-2025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E31A3E-6589-4DEB-88C3-A32CA6E5825F}" type="slidenum">
              <a:rPr lang="en-IN" smtClean="0"/>
              <a:t>‹#›</a:t>
            </a:fld>
            <a:endParaRPr lang="en-IN"/>
          </a:p>
        </p:txBody>
      </p:sp>
    </p:spTree>
    <p:extLst>
      <p:ext uri="{BB962C8B-B14F-4D97-AF65-F5344CB8AC3E}">
        <p14:creationId xmlns:p14="http://schemas.microsoft.com/office/powerpoint/2010/main" val="4581227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EB6A58-2E25-4A58-B393-87806FAB7645}" type="datetimeFigureOut">
              <a:rPr lang="en-IN" smtClean="0"/>
              <a:t>15-01-2025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E31A3E-6589-4DEB-88C3-A32CA6E5825F}"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773177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EB6A58-2E25-4A58-B393-87806FAB7645}" type="datetimeFigureOut">
              <a:rPr lang="en-IN" smtClean="0"/>
              <a:t>15-01-2025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E31A3E-6589-4DEB-88C3-A32CA6E5825F}" type="slidenum">
              <a:rPr lang="en-IN" smtClean="0"/>
              <a:t>‹#›</a:t>
            </a:fld>
            <a:endParaRPr lang="en-IN"/>
          </a:p>
        </p:txBody>
      </p:sp>
    </p:spTree>
    <p:extLst>
      <p:ext uri="{BB962C8B-B14F-4D97-AF65-F5344CB8AC3E}">
        <p14:creationId xmlns:p14="http://schemas.microsoft.com/office/powerpoint/2010/main" val="4219081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EB6A58-2E25-4A58-B393-87806FAB7645}" type="datetimeFigureOut">
              <a:rPr lang="en-IN" smtClean="0"/>
              <a:t>15-01-2025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E31A3E-6589-4DEB-88C3-A32CA6E5825F}" type="slidenum">
              <a:rPr lang="en-IN" smtClean="0"/>
              <a:t>‹#›</a:t>
            </a:fld>
            <a:endParaRPr lang="en-IN"/>
          </a:p>
        </p:txBody>
      </p:sp>
    </p:spTree>
    <p:extLst>
      <p:ext uri="{BB962C8B-B14F-4D97-AF65-F5344CB8AC3E}">
        <p14:creationId xmlns:p14="http://schemas.microsoft.com/office/powerpoint/2010/main" val="1942583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EB6A58-2E25-4A58-B393-87806FAB7645}" type="datetimeFigureOut">
              <a:rPr lang="en-IN" smtClean="0"/>
              <a:t>15-01-2025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E31A3E-6589-4DEB-88C3-A32CA6E5825F}" type="slidenum">
              <a:rPr lang="en-IN" smtClean="0"/>
              <a:t>‹#›</a:t>
            </a:fld>
            <a:endParaRPr lang="en-IN"/>
          </a:p>
        </p:txBody>
      </p:sp>
    </p:spTree>
    <p:extLst>
      <p:ext uri="{BB962C8B-B14F-4D97-AF65-F5344CB8AC3E}">
        <p14:creationId xmlns:p14="http://schemas.microsoft.com/office/powerpoint/2010/main" val="3475455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EB6A58-2E25-4A58-B393-87806FAB7645}" type="datetimeFigureOut">
              <a:rPr lang="en-IN" smtClean="0"/>
              <a:t>15-01-2025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CE31A3E-6589-4DEB-88C3-A32CA6E5825F}" type="slidenum">
              <a:rPr lang="en-IN" smtClean="0"/>
              <a:t>‹#›</a:t>
            </a:fld>
            <a:endParaRPr lang="en-IN"/>
          </a:p>
        </p:txBody>
      </p:sp>
    </p:spTree>
    <p:extLst>
      <p:ext uri="{BB962C8B-B14F-4D97-AF65-F5344CB8AC3E}">
        <p14:creationId xmlns:p14="http://schemas.microsoft.com/office/powerpoint/2010/main" val="2743100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EB6A58-2E25-4A58-B393-87806FAB7645}" type="datetimeFigureOut">
              <a:rPr lang="en-IN" smtClean="0"/>
              <a:t>15-01-2025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CE31A3E-6589-4DEB-88C3-A32CA6E5825F}" type="slidenum">
              <a:rPr lang="en-IN" smtClean="0"/>
              <a:t>‹#›</a:t>
            </a:fld>
            <a:endParaRPr lang="en-IN"/>
          </a:p>
        </p:txBody>
      </p:sp>
    </p:spTree>
    <p:extLst>
      <p:ext uri="{BB962C8B-B14F-4D97-AF65-F5344CB8AC3E}">
        <p14:creationId xmlns:p14="http://schemas.microsoft.com/office/powerpoint/2010/main" val="3513593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EB6A58-2E25-4A58-B393-87806FAB7645}" type="datetimeFigureOut">
              <a:rPr lang="en-IN" smtClean="0"/>
              <a:t>15-01-2025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CE31A3E-6589-4DEB-88C3-A32CA6E5825F}" type="slidenum">
              <a:rPr lang="en-IN" smtClean="0"/>
              <a:t>‹#›</a:t>
            </a:fld>
            <a:endParaRPr lang="en-IN"/>
          </a:p>
        </p:txBody>
      </p:sp>
    </p:spTree>
    <p:extLst>
      <p:ext uri="{BB962C8B-B14F-4D97-AF65-F5344CB8AC3E}">
        <p14:creationId xmlns:p14="http://schemas.microsoft.com/office/powerpoint/2010/main" val="4084641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4EB6A58-2E25-4A58-B393-87806FAB7645}" type="datetimeFigureOut">
              <a:rPr lang="en-IN" smtClean="0"/>
              <a:t>15-01-2025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CE31A3E-6589-4DEB-88C3-A32CA6E5825F}" type="slidenum">
              <a:rPr lang="en-IN" smtClean="0"/>
              <a:t>‹#›</a:t>
            </a:fld>
            <a:endParaRPr lang="en-IN"/>
          </a:p>
        </p:txBody>
      </p:sp>
    </p:spTree>
    <p:extLst>
      <p:ext uri="{BB962C8B-B14F-4D97-AF65-F5344CB8AC3E}">
        <p14:creationId xmlns:p14="http://schemas.microsoft.com/office/powerpoint/2010/main" val="1199175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EB6A58-2E25-4A58-B393-87806FAB7645}" type="datetimeFigureOut">
              <a:rPr lang="en-IN" smtClean="0"/>
              <a:t>15-01-2025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CE31A3E-6589-4DEB-88C3-A32CA6E5825F}" type="slidenum">
              <a:rPr lang="en-IN" smtClean="0"/>
              <a:t>‹#›</a:t>
            </a:fld>
            <a:endParaRPr lang="en-IN"/>
          </a:p>
        </p:txBody>
      </p:sp>
    </p:spTree>
    <p:extLst>
      <p:ext uri="{BB962C8B-B14F-4D97-AF65-F5344CB8AC3E}">
        <p14:creationId xmlns:p14="http://schemas.microsoft.com/office/powerpoint/2010/main" val="2113914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EB6A58-2E25-4A58-B393-87806FAB7645}" type="datetimeFigureOut">
              <a:rPr lang="en-IN" smtClean="0"/>
              <a:t>15-01-2025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CE31A3E-6589-4DEB-88C3-A32CA6E5825F}" type="slidenum">
              <a:rPr lang="en-IN" smtClean="0"/>
              <a:t>‹#›</a:t>
            </a:fld>
            <a:endParaRPr lang="en-IN"/>
          </a:p>
        </p:txBody>
      </p:sp>
    </p:spTree>
    <p:extLst>
      <p:ext uri="{BB962C8B-B14F-4D97-AF65-F5344CB8AC3E}">
        <p14:creationId xmlns:p14="http://schemas.microsoft.com/office/powerpoint/2010/main" val="2660021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4EB6A58-2E25-4A58-B393-87806FAB7645}" type="datetimeFigureOut">
              <a:rPr lang="en-IN" smtClean="0"/>
              <a:t>15-01-2025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CE31A3E-6589-4DEB-88C3-A32CA6E5825F}" type="slidenum">
              <a:rPr lang="en-IN" smtClean="0"/>
              <a:t>‹#›</a:t>
            </a:fld>
            <a:endParaRPr lang="en-IN"/>
          </a:p>
        </p:txBody>
      </p:sp>
    </p:spTree>
    <p:extLst>
      <p:ext uri="{BB962C8B-B14F-4D97-AF65-F5344CB8AC3E}">
        <p14:creationId xmlns:p14="http://schemas.microsoft.com/office/powerpoint/2010/main" val="107032432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travelopro.com/online-reserva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travelopro.com/internet-booking-engin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travelopro.com/flight-booking-engin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travelopro.com/online-booking-engine-travelnxt.php" TargetMode="External"/><Relationship Id="rId3" Type="http://schemas.openxmlformats.org/officeDocument/2006/relationships/hyperlink" Target="https://www.travelopro.com/flight-booking-software.php" TargetMode="External"/><Relationship Id="rId7" Type="http://schemas.openxmlformats.org/officeDocument/2006/relationships/hyperlink" Target="https://www.travelopro.com/travel-booking-website.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sabre-reservation-system.php" TargetMode="External"/><Relationship Id="rId5" Type="http://schemas.openxmlformats.org/officeDocument/2006/relationships/hyperlink" Target="https://www.travelopro.com/GDS-flight-booking.php" TargetMode="External"/><Relationship Id="rId4" Type="http://schemas.openxmlformats.org/officeDocument/2006/relationships/hyperlink" Target="https://www.travelopro.com/airline-reservation-system.php"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flight-booking-engin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medium.com/@rashad05081995/flight-booking-software-flight-booking-engine-in-india-3f6e41e6908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online-booking-engin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travelopro.com/GDS-reserva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flight-api.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gds-system.ph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travelopro.com/galileo-gds-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slideshare.net/olivier-james/gds-integration-system-amadeus-galileo-sabre-worldspan-traveloport"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travelopro.com/travel-softwar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A61FE63-C1C8-5E0E-6BBC-A82B5C5D14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7986" y="132693"/>
            <a:ext cx="2388968" cy="543565"/>
          </a:xfrm>
          <a:prstGeom prst="rect">
            <a:avLst/>
          </a:prstGeom>
        </p:spPr>
      </p:pic>
      <p:sp>
        <p:nvSpPr>
          <p:cNvPr id="2" name="TextBox 1">
            <a:extLst>
              <a:ext uri="{FF2B5EF4-FFF2-40B4-BE49-F238E27FC236}">
                <a16:creationId xmlns:a16="http://schemas.microsoft.com/office/drawing/2014/main" id="{EDF06DA3-6B98-F848-ACB5-62B9A5F397C2}"/>
              </a:ext>
            </a:extLst>
          </p:cNvPr>
          <p:cNvSpPr txBox="1"/>
          <p:nvPr/>
        </p:nvSpPr>
        <p:spPr>
          <a:xfrm>
            <a:off x="4419297" y="5906684"/>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a:latin typeface="Calibri" panose="020F0502020204030204" pitchFamily="34" charset="0"/>
                <a:ea typeface="Calibri" panose="020F0502020204030204" pitchFamily="34" charset="0"/>
                <a:cs typeface="Calibri" panose="020F0502020204030204" pitchFamily="34" charset="0"/>
              </a:rPr>
              <a:t>Email id : </a:t>
            </a:r>
            <a:r>
              <a:rPr lang="en-IN" sz="200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a:latin typeface="Calibri" panose="020F0502020204030204" pitchFamily="34" charset="0"/>
              <a:ea typeface="Calibri" panose="020F0502020204030204" pitchFamily="34" charset="0"/>
              <a:cs typeface="Calibri" panose="020F0502020204030204" pitchFamily="34" charset="0"/>
            </a:endParaRPr>
          </a:p>
          <a:p>
            <a:r>
              <a:rPr lang="en-IN" sz="2000" b="1">
                <a:latin typeface="Calibri" panose="020F0502020204030204" pitchFamily="34" charset="0"/>
                <a:ea typeface="Calibri" panose="020F0502020204030204" pitchFamily="34" charset="0"/>
                <a:cs typeface="Calibri" panose="020F0502020204030204" pitchFamily="34" charset="0"/>
              </a:rPr>
              <a:t>Phone No : </a:t>
            </a:r>
            <a:r>
              <a:rPr lang="en-GB" sz="2000" b="1">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3F7318A7-BAA2-B07D-EA2C-FD702B4427E0}"/>
              </a:ext>
            </a:extLst>
          </p:cNvPr>
          <p:cNvSpPr txBox="1"/>
          <p:nvPr/>
        </p:nvSpPr>
        <p:spPr>
          <a:xfrm>
            <a:off x="3594537" y="50532"/>
            <a:ext cx="4813738" cy="707886"/>
          </a:xfrm>
          <a:prstGeom prst="rect">
            <a:avLst/>
          </a:prstGeom>
          <a:noFill/>
        </p:spPr>
        <p:txBody>
          <a:bodyPr wrap="square">
            <a:spAutoFit/>
          </a:bodyPr>
          <a:lstStyle/>
          <a:p>
            <a:r>
              <a:rPr lang="en-IN" sz="4000" b="1" dirty="0"/>
              <a:t>Flight Booking Engine</a:t>
            </a:r>
          </a:p>
        </p:txBody>
      </p:sp>
      <p:pic>
        <p:nvPicPr>
          <p:cNvPr id="10" name="Picture 9">
            <a:extLst>
              <a:ext uri="{FF2B5EF4-FFF2-40B4-BE49-F238E27FC236}">
                <a16:creationId xmlns:a16="http://schemas.microsoft.com/office/drawing/2014/main" id="{6A90AA11-531A-CD5D-1F02-6A53A8DF06B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87668" y="1001387"/>
            <a:ext cx="9876868" cy="4579606"/>
          </a:xfrm>
          <a:prstGeom prst="rect">
            <a:avLst/>
          </a:prstGeom>
        </p:spPr>
      </p:pic>
    </p:spTree>
    <p:extLst>
      <p:ext uri="{BB962C8B-B14F-4D97-AF65-F5344CB8AC3E}">
        <p14:creationId xmlns:p14="http://schemas.microsoft.com/office/powerpoint/2010/main" val="3691656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82067C-8E2E-3B9C-B130-709269580E1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3641BBD-3630-B965-5988-9DA167DE9D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7986" y="132693"/>
            <a:ext cx="2388968" cy="543565"/>
          </a:xfrm>
          <a:prstGeom prst="rect">
            <a:avLst/>
          </a:prstGeom>
        </p:spPr>
      </p:pic>
      <p:sp>
        <p:nvSpPr>
          <p:cNvPr id="3" name="TextBox 2">
            <a:extLst>
              <a:ext uri="{FF2B5EF4-FFF2-40B4-BE49-F238E27FC236}">
                <a16:creationId xmlns:a16="http://schemas.microsoft.com/office/drawing/2014/main" id="{61876926-7B46-03D1-378D-12B5851EA0AF}"/>
              </a:ext>
            </a:extLst>
          </p:cNvPr>
          <p:cNvSpPr txBox="1"/>
          <p:nvPr/>
        </p:nvSpPr>
        <p:spPr>
          <a:xfrm>
            <a:off x="893380" y="1056207"/>
            <a:ext cx="10678510"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Airlines that have booking participation in the airline reservation system offer booking capabilities without providing access to current availability. When you request availability, the airline booking system sends a message to the airline’s system requesting seats on a flight.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airline’s system then returns a message to the system, either accepting or rejecting the request. You can check airline availability for your customer is using a basic air availability display. You first need to know the assumptions the airline system makes about the flights that display on the screen. We have highly qualified professionals in travel technology at our development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center</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team is qualified to provide top-class reservation systems and well trained in web services integration, user/sub-user modules, and XML live certification process.</a:t>
            </a:r>
          </a:p>
        </p:txBody>
      </p:sp>
    </p:spTree>
    <p:extLst>
      <p:ext uri="{BB962C8B-B14F-4D97-AF65-F5344CB8AC3E}">
        <p14:creationId xmlns:p14="http://schemas.microsoft.com/office/powerpoint/2010/main" val="2238097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32B1D9-94D5-2D3C-A8DD-9A928ECCFDE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415955A-9DB6-45B0-8890-A1C3DAA47A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7986" y="132693"/>
            <a:ext cx="2388968" cy="543565"/>
          </a:xfrm>
          <a:prstGeom prst="rect">
            <a:avLst/>
          </a:prstGeom>
        </p:spPr>
      </p:pic>
      <p:sp>
        <p:nvSpPr>
          <p:cNvPr id="3" name="TextBox 2">
            <a:extLst>
              <a:ext uri="{FF2B5EF4-FFF2-40B4-BE49-F238E27FC236}">
                <a16:creationId xmlns:a16="http://schemas.microsoft.com/office/drawing/2014/main" id="{56846C74-F2B4-C3B6-5E90-0AEB871EDB51}"/>
              </a:ext>
            </a:extLst>
          </p:cNvPr>
          <p:cNvSpPr txBox="1"/>
          <p:nvPr/>
        </p:nvSpPr>
        <p:spPr>
          <a:xfrm>
            <a:off x="935420" y="676258"/>
            <a:ext cx="10468304" cy="6412781"/>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Flight Booking System of Travel Cloud Suite automates your airline booking process thereby increasing revenue. It is designed for online travel agencies to give ease of booking to the customers, where they can search and book flight tickets in real-time.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Users have the workability to pick the preferred seat and updated with further stages of booking. 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booking solution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displays airline availability and rates for multiple GDS and content sources against user searches.</a:t>
            </a:r>
          </a:p>
          <a:p>
            <a:pPr marL="285750" indent="-285750" algn="just">
              <a:lnSpc>
                <a:spcPct val="107000"/>
              </a:lnSpc>
              <a:spcAft>
                <a:spcPts val="800"/>
              </a:spcAft>
              <a:buFont typeface="Arial" panose="020B0604020202020204" pitchFamily="34" charset="0"/>
              <a:buChar char="•"/>
            </a:pPr>
            <a:r>
              <a:rPr lang="en-IN" sz="2400" kern="100" dirty="0">
                <a:latin typeface="Calibri" panose="020F0502020204030204" pitchFamily="34" charset="0"/>
                <a:ea typeface="Calibri" panose="020F0502020204030204" pitchFamily="34" charset="0"/>
                <a:cs typeface="Times New Roman" panose="02020603050405020304" pitchFamily="18" charset="0"/>
              </a:rPr>
              <a:t>This integrated Airline Booking System brings competitive advantages to your business by connecting to the large cache of flight data. We fully integrated Online Flight Booking Engine with the latest features and all leading suppliers like Amadeus, Galileo, Sabre, and Travelport API.</a:t>
            </a:r>
          </a:p>
          <a:p>
            <a:pPr marL="285750" indent="-285750" algn="just">
              <a:lnSpc>
                <a:spcPct val="107000"/>
              </a:lnSpc>
              <a:spcAft>
                <a:spcPts val="800"/>
              </a:spcAft>
              <a:buFont typeface="Arial" panose="020B0604020202020204" pitchFamily="34" charset="0"/>
              <a:buChar char="•"/>
            </a:pPr>
            <a:r>
              <a:rPr lang="en-IN" sz="2400" kern="100" dirty="0">
                <a:latin typeface="Calibri" panose="020F0502020204030204" pitchFamily="34" charset="0"/>
                <a:ea typeface="Calibri" panose="020F0502020204030204" pitchFamily="34" charset="0"/>
                <a:cs typeface="Times New Roman" panose="02020603050405020304" pitchFamily="18" charset="0"/>
              </a:rPr>
              <a:t>Our Airline Reservation system helps travel agencies to reduce look and book ratio. Auto cancellation and auto emailer and SMS reminders help to reduce the extra charge for travel companies.</a:t>
            </a:r>
          </a:p>
          <a:p>
            <a:pPr marL="285750" indent="-285750" algn="just">
              <a:lnSpc>
                <a:spcPct val="107000"/>
              </a:lnSpc>
              <a:spcAft>
                <a:spcPts val="800"/>
              </a:spcAft>
              <a:buFont typeface="Arial" panose="020B0604020202020204" pitchFamily="34" charset="0"/>
              <a:buChar char="•"/>
            </a:pP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91489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682D8F-1938-AB82-8CBA-AC6342EC885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F53F58F-635A-0498-9829-70038EF401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7986" y="132693"/>
            <a:ext cx="2388968" cy="543565"/>
          </a:xfrm>
          <a:prstGeom prst="rect">
            <a:avLst/>
          </a:prstGeom>
        </p:spPr>
      </p:pic>
      <p:sp>
        <p:nvSpPr>
          <p:cNvPr id="3" name="TextBox 2">
            <a:extLst>
              <a:ext uri="{FF2B5EF4-FFF2-40B4-BE49-F238E27FC236}">
                <a16:creationId xmlns:a16="http://schemas.microsoft.com/office/drawing/2014/main" id="{45EFB0CA-45BA-EA8F-A1B3-C699AB110A30}"/>
              </a:ext>
            </a:extLst>
          </p:cNvPr>
          <p:cNvSpPr txBox="1"/>
          <p:nvPr/>
        </p:nvSpPr>
        <p:spPr>
          <a:xfrm>
            <a:off x="1198179" y="1693256"/>
            <a:ext cx="10089931" cy="3802388"/>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Using our Flight Booking System you can direct connect your global distribution system GDS or Non-GDS Flight API Using a user-friendly and responsive Online flight booking system where B2B/B2C or End-user can search and Book their flight using payment gateway as of their choice.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After Booking, the end-user will get PNR and E-Ticket via Email and SMS.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booking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will help travel agencies get GDS and Non-GDS content or flight at the same time in a single platform.</a:t>
            </a:r>
          </a:p>
          <a:p>
            <a:pPr marL="285750" indent="-285750">
              <a:buFont typeface="Arial" panose="020B0604020202020204" pitchFamily="34" charset="0"/>
              <a:buChar char="•"/>
            </a:pPr>
            <a:r>
              <a:rPr lang="en-IN" sz="2400" dirty="0">
                <a:effectLst/>
                <a:latin typeface="Calibri" panose="020F0502020204030204" pitchFamily="34" charset="0"/>
                <a:ea typeface="Calibri" panose="020F0502020204030204" pitchFamily="34" charset="0"/>
                <a:cs typeface="Times New Roman" panose="02020603050405020304" pitchFamily="18" charset="0"/>
              </a:rPr>
              <a:t>Our Flight Booking System has constantly been the biggest bookable section in the travel sectors. </a:t>
            </a:r>
            <a:endParaRPr lang="en-IN" sz="2400" dirty="0"/>
          </a:p>
        </p:txBody>
      </p:sp>
    </p:spTree>
    <p:extLst>
      <p:ext uri="{BB962C8B-B14F-4D97-AF65-F5344CB8AC3E}">
        <p14:creationId xmlns:p14="http://schemas.microsoft.com/office/powerpoint/2010/main" val="3801703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33FFAA-4A3C-6E79-312B-66B975DF2A2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E399D57-9BB7-4292-1357-B0CC344D0E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7986" y="132693"/>
            <a:ext cx="2388968" cy="543565"/>
          </a:xfrm>
          <a:prstGeom prst="rect">
            <a:avLst/>
          </a:prstGeom>
        </p:spPr>
      </p:pic>
      <p:sp>
        <p:nvSpPr>
          <p:cNvPr id="3" name="TextBox 2">
            <a:extLst>
              <a:ext uri="{FF2B5EF4-FFF2-40B4-BE49-F238E27FC236}">
                <a16:creationId xmlns:a16="http://schemas.microsoft.com/office/drawing/2014/main" id="{8A43D23A-18E4-7A39-F386-5FAE126BF9A2}"/>
              </a:ext>
            </a:extLst>
          </p:cNvPr>
          <p:cNvSpPr txBox="1"/>
          <p:nvPr/>
        </p:nvSpPr>
        <p:spPr>
          <a:xfrm>
            <a:off x="788275" y="811140"/>
            <a:ext cx="10762593" cy="5709833"/>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travel portal is not complete until has an united airline reservation system since flight booking sector one of the best complex in the terms license and regional limits fare and price the internet is a giant tool which provides all the facilities to tourism online reservation, online hotel room booking and online car booking for their stay we have actually put together a number of airline reservation in our system you make the most from the resource available to you flight booking engine has affected the business in a very large manner it was the recent grievance and issue by the travel agents.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Flight reservation system is meant for booking tickets for flight online they play a vital role in the development of different airlines now a day Flight Reservation System can be easily done by booking engine it saves time too they also provide the ability to shop and purchase it is considered as one of the most important applications of the aviation industry. We have become one of the fastest-growing sales channels.</a:t>
            </a:r>
          </a:p>
        </p:txBody>
      </p:sp>
    </p:spTree>
    <p:extLst>
      <p:ext uri="{BB962C8B-B14F-4D97-AF65-F5344CB8AC3E}">
        <p14:creationId xmlns:p14="http://schemas.microsoft.com/office/powerpoint/2010/main" val="293222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3EDBF8-2C4A-7AED-0874-C271AF09F69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A06165E-C092-B21A-BE25-6CAABCAB32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7986" y="132693"/>
            <a:ext cx="2388968" cy="543565"/>
          </a:xfrm>
          <a:prstGeom prst="rect">
            <a:avLst/>
          </a:prstGeom>
        </p:spPr>
      </p:pic>
      <p:sp>
        <p:nvSpPr>
          <p:cNvPr id="3" name="TextBox 2">
            <a:extLst>
              <a:ext uri="{FF2B5EF4-FFF2-40B4-BE49-F238E27FC236}">
                <a16:creationId xmlns:a16="http://schemas.microsoft.com/office/drawing/2014/main" id="{A6E3C99E-982B-5554-851A-A951B3E2654B}"/>
              </a:ext>
            </a:extLst>
          </p:cNvPr>
          <p:cNvSpPr txBox="1"/>
          <p:nvPr/>
        </p:nvSpPr>
        <p:spPr>
          <a:xfrm>
            <a:off x="1082566" y="1308236"/>
            <a:ext cx="10363200" cy="452431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Modern Era, it's time to change your offline flight booking system to the online flight booking system. B2C Flight Booking System, B2B Flight booking system can help OTA to get more flight booking. We to have inbuilt SEO manager tools for the online flight booking engine. We help OTA to get more organic traffic via Search Engine Optimization of the Flight Booking engine. Gets more traffic on online flight booking system chance to generate more revenues.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Flight Booking System is very affordable for small, medium and large Travel Agency. Cloud-Based Flight Booking System is affordable and reliable for those who don't know about their traffic on website and travel agency who wants to be the faster result. Our Airline Reservation system is fully tested with GDS like Amadeus, Galileo, Sabre and other third party’s API's.</a:t>
            </a:r>
          </a:p>
        </p:txBody>
      </p:sp>
    </p:spTree>
    <p:extLst>
      <p:ext uri="{BB962C8B-B14F-4D97-AF65-F5344CB8AC3E}">
        <p14:creationId xmlns:p14="http://schemas.microsoft.com/office/powerpoint/2010/main" val="8202609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5395A6-B093-978E-5704-BFBAE3C33F1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036813F-050D-E5C0-DDE7-2D712E2F3E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7986" y="132693"/>
            <a:ext cx="2388968" cy="543565"/>
          </a:xfrm>
          <a:prstGeom prst="rect">
            <a:avLst/>
          </a:prstGeom>
        </p:spPr>
      </p:pic>
      <p:sp>
        <p:nvSpPr>
          <p:cNvPr id="3" name="TextBox 2">
            <a:extLst>
              <a:ext uri="{FF2B5EF4-FFF2-40B4-BE49-F238E27FC236}">
                <a16:creationId xmlns:a16="http://schemas.microsoft.com/office/drawing/2014/main" id="{225307A5-E1EB-7F0C-3CE5-D7D6E6A3C708}"/>
              </a:ext>
            </a:extLst>
          </p:cNvPr>
          <p:cNvSpPr txBox="1"/>
          <p:nvPr/>
        </p:nvSpPr>
        <p:spPr>
          <a:xfrm>
            <a:off x="1187668" y="1115546"/>
            <a:ext cx="10331669" cy="4626908"/>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Features of Travelopro's Flight Booking Engine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Connection to global GDSs like Amadeus, Galileo, Sabre, Travelport</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Easy to use and Integrate</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User-friendly interface and robust architecture</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can search &amp; book flight tickets (one-way/round trip/multi-city)</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Cloud based flight booking engine</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flight booking engine with latest technologies</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Connection to your B2B and/or B2C portal</a:t>
            </a:r>
          </a:p>
          <a:p>
            <a:pPr marL="342900" lvl="0" indent="-342900" algn="just">
              <a:lnSpc>
                <a:spcPct val="107000"/>
              </a:lnSpc>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100% Responsive design and booking engine</a:t>
            </a:r>
          </a:p>
          <a:p>
            <a:pPr marL="342900" lvl="0" indent="-342900" algn="just">
              <a:lnSpc>
                <a:spcPct val="107000"/>
              </a:lnSpc>
              <a:spcAft>
                <a:spcPts val="800"/>
              </a:spcAft>
              <a:buFont typeface="Symbol" panose="05050102010706020507" pitchFamily="18" charset="2"/>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24/7 Customer support</a:t>
            </a:r>
          </a:p>
        </p:txBody>
      </p:sp>
    </p:spTree>
    <p:extLst>
      <p:ext uri="{BB962C8B-B14F-4D97-AF65-F5344CB8AC3E}">
        <p14:creationId xmlns:p14="http://schemas.microsoft.com/office/powerpoint/2010/main" val="1433002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465504-5799-B1C9-4DAA-6CC5352B1BC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E14F3B5-72AD-AF1D-A3FF-8FE0360CCD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7986" y="132693"/>
            <a:ext cx="2388968" cy="543565"/>
          </a:xfrm>
          <a:prstGeom prst="rect">
            <a:avLst/>
          </a:prstGeom>
        </p:spPr>
      </p:pic>
      <p:sp>
        <p:nvSpPr>
          <p:cNvPr id="2" name="Title 1">
            <a:extLst>
              <a:ext uri="{FF2B5EF4-FFF2-40B4-BE49-F238E27FC236}">
                <a16:creationId xmlns:a16="http://schemas.microsoft.com/office/drawing/2014/main" id="{76AD5157-F6C5-8882-5180-031F9F2928E8}"/>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https://www.travelopro.com/flight-booking-engine</a:t>
            </a:r>
            <a:r>
              <a:rPr lang="en-IN" sz="3600" cap="none">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.php</a:t>
            </a:r>
            <a:endParaRPr lang="en-IN" sz="3600" cap="none">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pPr>
            <a:endParaRPr lang="en-IN" sz="2800" b="1" u="sng"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50763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900090-B9C9-536C-E90B-88D1C0AECF5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9F126C9-01E4-C0BB-9CC0-D319165940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7986" y="132693"/>
            <a:ext cx="2388968" cy="543565"/>
          </a:xfrm>
          <a:prstGeom prst="rect">
            <a:avLst/>
          </a:prstGeom>
        </p:spPr>
      </p:pic>
      <p:sp>
        <p:nvSpPr>
          <p:cNvPr id="3" name="TextBox 2">
            <a:extLst>
              <a:ext uri="{FF2B5EF4-FFF2-40B4-BE49-F238E27FC236}">
                <a16:creationId xmlns:a16="http://schemas.microsoft.com/office/drawing/2014/main" id="{4FDC1334-F36E-8E81-D768-EAD31598561F}"/>
              </a:ext>
            </a:extLst>
          </p:cNvPr>
          <p:cNvSpPr txBox="1"/>
          <p:nvPr/>
        </p:nvSpPr>
        <p:spPr>
          <a:xfrm>
            <a:off x="788276" y="969256"/>
            <a:ext cx="10804634" cy="4919488"/>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offers comprehensive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booking engine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travel agencies. Travelopro provides </a:t>
            </a:r>
            <a:r>
              <a:rPr lang="en-IN" sz="2400" b="1" u="sng" kern="100" dirty="0">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airline reservation system</a:t>
            </a:r>
            <a:r>
              <a:rPr lang="en-IN" sz="2400" b="1" u="sng" kern="100" dirty="0">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latest flight booking engine features like online booking engine, GDS booking system, Galileo airline reservation system, </a:t>
            </a:r>
            <a:r>
              <a:rPr lang="en-IN" sz="2400" b="1" u="sng" kern="100" dirty="0">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Amadeus airline reservation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Transport reservation systems, </a:t>
            </a:r>
            <a:r>
              <a:rPr lang="en-IN" sz="2400" b="1" u="sng" kern="100" dirty="0">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Sabre airline reservation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customized airline booking system for travel agents and travel companies worldwide.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Flight Booking Engine is an online booking system for end users to search and book airline/flight tickets. It helps travelers to search the global destinations, book &amp; generate the PNR by making payment online. Flight Booking Engine has the option to send quotations for flight rates to customers and manage customer queries in same </a:t>
            </a:r>
            <a:r>
              <a:rPr lang="en-IN" sz="2400" b="1" u="sng" kern="100" dirty="0">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flight booking software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We provide </a:t>
            </a:r>
            <a:r>
              <a:rPr lang="en-IN" sz="2400" b="1" u="sng" kern="100" dirty="0">
                <a:latin typeface="Calibri" panose="020F0502020204030204"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online flight booking engine</a:t>
            </a:r>
            <a:r>
              <a:rPr lang="en-IN" sz="2400" b="1" u="sng" kern="100" dirty="0">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advanced inventory, ticketing and customer management tools.</a:t>
            </a:r>
          </a:p>
        </p:txBody>
      </p:sp>
    </p:spTree>
    <p:extLst>
      <p:ext uri="{BB962C8B-B14F-4D97-AF65-F5344CB8AC3E}">
        <p14:creationId xmlns:p14="http://schemas.microsoft.com/office/powerpoint/2010/main" val="1209731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596EFB-A165-A982-E00F-C4224EBC8D6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3D945C3-F9F6-C50C-24A1-E715FBDA58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7986" y="132693"/>
            <a:ext cx="2388968" cy="543565"/>
          </a:xfrm>
          <a:prstGeom prst="rect">
            <a:avLst/>
          </a:prstGeom>
        </p:spPr>
      </p:pic>
      <p:sp>
        <p:nvSpPr>
          <p:cNvPr id="3" name="TextBox 2">
            <a:extLst>
              <a:ext uri="{FF2B5EF4-FFF2-40B4-BE49-F238E27FC236}">
                <a16:creationId xmlns:a16="http://schemas.microsoft.com/office/drawing/2014/main" id="{E7BD2F6D-CAB3-3ECF-341A-B8545A6CFD5B}"/>
              </a:ext>
            </a:extLst>
          </p:cNvPr>
          <p:cNvSpPr txBox="1"/>
          <p:nvPr/>
        </p:nvSpPr>
        <p:spPr>
          <a:xfrm>
            <a:off x="956441" y="896275"/>
            <a:ext cx="10668000" cy="5357236"/>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offer fully integrated flight booking software, which takes care for the end to end business process, and makes sure to provide all required functions in the flight booking engine. We develop flight booking engines that supports B2B &amp; B2C travel agents to get more flight bookings.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offers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Booking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a modern, easy-to-use interface and robust architecture in the back. With a link to major third-party airline supplier systems, you will be able to search and book airline seats efficiently and quickly. 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flight booking module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helps you to grow efficiency handle more reservations without adding new staff by selling airline tickets directly from the back-office system.</a:t>
            </a:r>
          </a:p>
          <a:p>
            <a:pPr marL="285750" indent="-285750">
              <a:buFont typeface="Arial" panose="020B0604020202020204" pitchFamily="34" charset="0"/>
              <a:buChar char="•"/>
            </a:pPr>
            <a:r>
              <a:rPr lang="en-IN" sz="2400" dirty="0">
                <a:effectLst/>
                <a:latin typeface="Calibri" panose="020F0502020204030204" pitchFamily="34" charset="0"/>
                <a:ea typeface="Calibri" panose="020F0502020204030204" pitchFamily="34" charset="0"/>
                <a:cs typeface="Times New Roman" panose="02020603050405020304" pitchFamily="18" charset="0"/>
              </a:rPr>
              <a:t>Reduce cost no recruitment needed of specialized and certified staff being utilized only for handling flights, and extend your offer if you don’t have airline tickets already in your inventory.</a:t>
            </a:r>
            <a:endParaRPr lang="en-IN" sz="2400" dirty="0"/>
          </a:p>
        </p:txBody>
      </p:sp>
    </p:spTree>
    <p:extLst>
      <p:ext uri="{BB962C8B-B14F-4D97-AF65-F5344CB8AC3E}">
        <p14:creationId xmlns:p14="http://schemas.microsoft.com/office/powerpoint/2010/main" val="881295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EE4657-FA99-1934-70B7-3F11316178A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13C260A-A6F0-DDA8-3DC9-A122AC501F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7986" y="132693"/>
            <a:ext cx="2388968" cy="543565"/>
          </a:xfrm>
          <a:prstGeom prst="rect">
            <a:avLst/>
          </a:prstGeom>
        </p:spPr>
      </p:pic>
      <p:sp>
        <p:nvSpPr>
          <p:cNvPr id="3" name="TextBox 2">
            <a:extLst>
              <a:ext uri="{FF2B5EF4-FFF2-40B4-BE49-F238E27FC236}">
                <a16:creationId xmlns:a16="http://schemas.microsoft.com/office/drawing/2014/main" id="{BDA2E236-6984-64FE-FD31-1316737411EE}"/>
              </a:ext>
            </a:extLst>
          </p:cNvPr>
          <p:cNvSpPr txBox="1"/>
          <p:nvPr/>
        </p:nvSpPr>
        <p:spPr>
          <a:xfrm>
            <a:off x="945929" y="781362"/>
            <a:ext cx="10520857" cy="5709833"/>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Flight Booking System features contain options to view booking details &amp; print e-tickets, allow consumers to choose their own seats, display fare rules, and baggage information, supports frequent flyers programs, the option to book multi-city flights and more. We offer you the most efficient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flight booking software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that facilitates the search for flights all over the world. Our flight booking system is growing using globally acknowledged applications used for online flight reservations for B2B/B2C in different destinations across the world.</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offer a state-of-the-art flight reservation system with a modern, scalable and robust reservation architecture. An intuitive user interface makes it easier to check-in and provides real-time access to reservations. Travelopro excels in the field of Flight Booking System for the global clients with a wide range of inventory in the GDS and LCC flights and many flight API suppliers globally. So, we serve different geographies with domestic and international Flight Booking System smoothly.</a:t>
            </a:r>
          </a:p>
        </p:txBody>
      </p:sp>
    </p:spTree>
    <p:extLst>
      <p:ext uri="{BB962C8B-B14F-4D97-AF65-F5344CB8AC3E}">
        <p14:creationId xmlns:p14="http://schemas.microsoft.com/office/powerpoint/2010/main" val="2666635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7F68DE-ACBB-53AB-91C9-C6F16322ACC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403E218-DF33-2F49-EBAD-E0D43F7310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7986" y="132693"/>
            <a:ext cx="2388968" cy="543565"/>
          </a:xfrm>
          <a:prstGeom prst="rect">
            <a:avLst/>
          </a:prstGeom>
        </p:spPr>
      </p:pic>
      <p:sp>
        <p:nvSpPr>
          <p:cNvPr id="3" name="TextBox 2">
            <a:extLst>
              <a:ext uri="{FF2B5EF4-FFF2-40B4-BE49-F238E27FC236}">
                <a16:creationId xmlns:a16="http://schemas.microsoft.com/office/drawing/2014/main" id="{A093D8A9-71BA-36FC-B86A-C726294EF3E3}"/>
              </a:ext>
            </a:extLst>
          </p:cNvPr>
          <p:cNvSpPr txBox="1"/>
          <p:nvPr/>
        </p:nvSpPr>
        <p:spPr>
          <a:xfrm>
            <a:off x="856593" y="676258"/>
            <a:ext cx="10478814" cy="5915017"/>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Looking for a flight booking engine that will expand your business to the next level? Get our airline booking engine at an affordable rate.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offer comprehensive online flight booking software for a travel agency. We provide an airline reservation system and a GDS booking system enabling with the latest travel technology features. We provide a fully integrated Airline Reservation System with the latest flight booking system features like Online Booking Engine,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GDS Booking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Galileo airline reservation system, Amadeus airline reservation system, Sabre airline reservation system, customized Airline Booking System for the travel agency and travel companies across the world.</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Flight Booking System is a web-based Flight Booking Engine with supplier GDS. Flight Booking System is one of the most sophisticated global distribution systems for the travel domain.</a:t>
            </a:r>
          </a:p>
        </p:txBody>
      </p:sp>
    </p:spTree>
    <p:extLst>
      <p:ext uri="{BB962C8B-B14F-4D97-AF65-F5344CB8AC3E}">
        <p14:creationId xmlns:p14="http://schemas.microsoft.com/office/powerpoint/2010/main" val="2407990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B38671-8A6A-655C-DF87-700CE333775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EC4DD0C-ED53-96E0-2C22-F7C81137C3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7986" y="132693"/>
            <a:ext cx="2388968" cy="543565"/>
          </a:xfrm>
          <a:prstGeom prst="rect">
            <a:avLst/>
          </a:prstGeom>
        </p:spPr>
      </p:pic>
      <p:sp>
        <p:nvSpPr>
          <p:cNvPr id="3" name="TextBox 2">
            <a:extLst>
              <a:ext uri="{FF2B5EF4-FFF2-40B4-BE49-F238E27FC236}">
                <a16:creationId xmlns:a16="http://schemas.microsoft.com/office/drawing/2014/main" id="{A9195517-37A7-E8C4-0D0C-90156D4A500F}"/>
              </a:ext>
            </a:extLst>
          </p:cNvPr>
          <p:cNvSpPr txBox="1"/>
          <p:nvPr/>
        </p:nvSpPr>
        <p:spPr>
          <a:xfrm>
            <a:off x="998483" y="1056206"/>
            <a:ext cx="10363200"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flight reservation system is one of the universal reservation systems, offered by Travelopro. A large number of travel agents are connected to a Flight booking system to process the booking for their respective clients or corporate.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Flight Booking System provides the option of desktop software, white-label and web services. The flight booking system is worldwide popular.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API integration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the best option for online or b2b travel agencies, at Travelopro we are expert in Flight booking System, Flight reservation system, Flight Booking Software development, flight Booking engine Integration in the online booking engine. We integrate global distribution systems including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Galileo GDS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travel agencies worldwide.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comprehensive Flight software includes Flight Reservation System, Flight Reservation Software, Flight Booking System, Flight Booking Software, etc.</a:t>
            </a:r>
          </a:p>
        </p:txBody>
      </p:sp>
    </p:spTree>
    <p:extLst>
      <p:ext uri="{BB962C8B-B14F-4D97-AF65-F5344CB8AC3E}">
        <p14:creationId xmlns:p14="http://schemas.microsoft.com/office/powerpoint/2010/main" val="1127153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30003-9EB0-5698-D296-CFAF21B3E89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F9DE326-74CA-A074-4EC5-318886090A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7986" y="132693"/>
            <a:ext cx="2388968" cy="543565"/>
          </a:xfrm>
          <a:prstGeom prst="rect">
            <a:avLst/>
          </a:prstGeom>
        </p:spPr>
      </p:pic>
      <p:sp>
        <p:nvSpPr>
          <p:cNvPr id="3" name="TextBox 2">
            <a:extLst>
              <a:ext uri="{FF2B5EF4-FFF2-40B4-BE49-F238E27FC236}">
                <a16:creationId xmlns:a16="http://schemas.microsoft.com/office/drawing/2014/main" id="{56345420-514B-8106-5273-4631F70225C1}"/>
              </a:ext>
            </a:extLst>
          </p:cNvPr>
          <p:cNvSpPr txBox="1"/>
          <p:nvPr/>
        </p:nvSpPr>
        <p:spPr>
          <a:xfrm>
            <a:off x="1124607" y="1511043"/>
            <a:ext cx="9333186" cy="41291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integration of our online flight booking software on your website will help you expand the range of travel products provided by you, in a short period of time.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fully integrated flight reservation software that takes care of the end to end business process, and makes sure to provide all required functions in the flight booking engine.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Galileo GDS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commands lead position in airline software and connected to almost all the leading airlines. Galileo provides solutions to travel agencies by offering desktop solutions (search &amp; book) and web services XML to connect to the core database.</a:t>
            </a:r>
          </a:p>
        </p:txBody>
      </p:sp>
    </p:spTree>
    <p:extLst>
      <p:ext uri="{BB962C8B-B14F-4D97-AF65-F5344CB8AC3E}">
        <p14:creationId xmlns:p14="http://schemas.microsoft.com/office/powerpoint/2010/main" val="1259435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847EE7-F43E-3D38-7FF4-6483340200A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6BE89A4-A035-812E-91E9-2C1898430D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7986" y="132693"/>
            <a:ext cx="2388968" cy="543565"/>
          </a:xfrm>
          <a:prstGeom prst="rect">
            <a:avLst/>
          </a:prstGeom>
        </p:spPr>
      </p:pic>
      <p:sp>
        <p:nvSpPr>
          <p:cNvPr id="3" name="TextBox 2">
            <a:extLst>
              <a:ext uri="{FF2B5EF4-FFF2-40B4-BE49-F238E27FC236}">
                <a16:creationId xmlns:a16="http://schemas.microsoft.com/office/drawing/2014/main" id="{FBE4EDF7-A249-95F8-8B15-4EEBF572DF62}"/>
              </a:ext>
            </a:extLst>
          </p:cNvPr>
          <p:cNvSpPr txBox="1"/>
          <p:nvPr/>
        </p:nvSpPr>
        <p:spPr>
          <a:xfrm>
            <a:off x="783021" y="676258"/>
            <a:ext cx="10625958" cy="5915017"/>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Is Flight Booking System Beneficial for Travel Agent in the Travel Industry?</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Most travel and airline companies use web-service to book flights. The integration of GDS XML web services is direct to your website, allowing you to maintain your site’s identity and original design. We pre-integrated the web services allow travel agencies, supplier and technology development partners of airline service to seamlessly integrate data and functions into their applications through online, thereby reducing operating cost, effort, maintenance and development time.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Integrating the web-service has several benefits, it secures your ideal travel business with a gradual increase in revenue, enhanced efficiency and real-time bookings. Our booking modules provide you with complete access to airline resources hosted on various global distribution systems.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GDS flight booking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supports booking and ticketing of electronic tickets.</a:t>
            </a:r>
          </a:p>
        </p:txBody>
      </p:sp>
    </p:spTree>
    <p:extLst>
      <p:ext uri="{BB962C8B-B14F-4D97-AF65-F5344CB8AC3E}">
        <p14:creationId xmlns:p14="http://schemas.microsoft.com/office/powerpoint/2010/main" val="1817777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823BF0-A51C-36AF-17A7-F7D77264E27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4F8E421-49C1-25E2-A261-F9F85FD2ED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7986" y="132693"/>
            <a:ext cx="2388968" cy="543565"/>
          </a:xfrm>
          <a:prstGeom prst="rect">
            <a:avLst/>
          </a:prstGeom>
        </p:spPr>
      </p:pic>
      <p:sp>
        <p:nvSpPr>
          <p:cNvPr id="3" name="TextBox 2">
            <a:extLst>
              <a:ext uri="{FF2B5EF4-FFF2-40B4-BE49-F238E27FC236}">
                <a16:creationId xmlns:a16="http://schemas.microsoft.com/office/drawing/2014/main" id="{A4456EB1-B1E2-6FA6-BBBC-38EC63BA15F5}"/>
              </a:ext>
            </a:extLst>
          </p:cNvPr>
          <p:cNvSpPr txBox="1"/>
          <p:nvPr/>
        </p:nvSpPr>
        <p:spPr>
          <a:xfrm>
            <a:off x="835572" y="758806"/>
            <a:ext cx="10520855" cy="581242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Airline Reservation Systems consist of the exchange of data through the global distribution systems such as Amadeus, Galileo / Travelport or Sabre, which consolidates the worldwide airline availability and pricing information and share through web services APIs / XMLs.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Using this web resource on the airline reservation system interface, the information for the airline availability &amp; pricing can be published on a user-friendly GUI interface. End-user can prefer the flight and proceed for the booking. Our Airline reservation system stands with a lead position in airline reservation software and connected to almost all the leading airlines companies.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also provides solutions to travel agencies by offering desktop solutions (search &amp; book) and web services XML to connect to the core database. 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the right Airline CRS (airline computer reservation system) catering to all the needs related to airline reservations, airline bookings, flight reservations, flight bookings, etc.</a:t>
            </a:r>
          </a:p>
        </p:txBody>
      </p:sp>
    </p:spTree>
    <p:extLst>
      <p:ext uri="{BB962C8B-B14F-4D97-AF65-F5344CB8AC3E}">
        <p14:creationId xmlns:p14="http://schemas.microsoft.com/office/powerpoint/2010/main" val="22495785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14</TotalTime>
  <Words>2025</Words>
  <Application>Microsoft Office PowerPoint</Application>
  <PresentationFormat>Widescreen</PresentationFormat>
  <Paragraphs>58</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6</cp:revision>
  <dcterms:created xsi:type="dcterms:W3CDTF">2025-01-10T12:43:21Z</dcterms:created>
  <dcterms:modified xsi:type="dcterms:W3CDTF">2025-01-15T03:52:15Z</dcterms:modified>
</cp:coreProperties>
</file>