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8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1B8CEAA-D503-4086-BE5E-7A8D724F5D83}" type="datetimeFigureOut">
              <a:rPr lang="en-IN" smtClean="0"/>
              <a:t>16-05-2024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85FB930-82DA-4368-AE5A-C66BE8F5DD76}" type="slidenum">
              <a:rPr lang="en-IN" smtClean="0"/>
              <a:t>‹#›</a:t>
            </a:fld>
            <a:endParaRPr lang="en-IN"/>
          </a:p>
        </p:txBody>
      </p:sp>
    </p:spTree>
    <p:extLst>
      <p:ext uri="{BB962C8B-B14F-4D97-AF65-F5344CB8AC3E}">
        <p14:creationId xmlns:p14="http://schemas.microsoft.com/office/powerpoint/2010/main" val="362300993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B8CEAA-D503-4086-BE5E-7A8D724F5D83}" type="datetimeFigureOut">
              <a:rPr lang="en-IN" smtClean="0"/>
              <a:t>16-05-2024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5FB930-82DA-4368-AE5A-C66BE8F5DD76}" type="slidenum">
              <a:rPr lang="en-IN" smtClean="0"/>
              <a:t>‹#›</a:t>
            </a:fld>
            <a:endParaRPr lang="en-IN"/>
          </a:p>
        </p:txBody>
      </p:sp>
    </p:spTree>
    <p:extLst>
      <p:ext uri="{BB962C8B-B14F-4D97-AF65-F5344CB8AC3E}">
        <p14:creationId xmlns:p14="http://schemas.microsoft.com/office/powerpoint/2010/main" val="2129509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B8CEAA-D503-4086-BE5E-7A8D724F5D83}" type="datetimeFigureOut">
              <a:rPr lang="en-IN" smtClean="0"/>
              <a:t>16-05-2024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5FB930-82DA-4368-AE5A-C66BE8F5DD76}" type="slidenum">
              <a:rPr lang="en-IN" smtClean="0"/>
              <a:t>‹#›</a:t>
            </a:fld>
            <a:endParaRPr lang="en-IN"/>
          </a:p>
        </p:txBody>
      </p:sp>
    </p:spTree>
    <p:extLst>
      <p:ext uri="{BB962C8B-B14F-4D97-AF65-F5344CB8AC3E}">
        <p14:creationId xmlns:p14="http://schemas.microsoft.com/office/powerpoint/2010/main" val="3860583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B8CEAA-D503-4086-BE5E-7A8D724F5D83}" type="datetimeFigureOut">
              <a:rPr lang="en-IN" smtClean="0"/>
              <a:t>16-05-2024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85FB930-82DA-4368-AE5A-C66BE8F5DD76}" type="slidenum">
              <a:rPr lang="en-IN" smtClean="0"/>
              <a:t>‹#›</a:t>
            </a:fld>
            <a:endParaRPr lang="en-IN"/>
          </a:p>
        </p:txBody>
      </p:sp>
    </p:spTree>
    <p:extLst>
      <p:ext uri="{BB962C8B-B14F-4D97-AF65-F5344CB8AC3E}">
        <p14:creationId xmlns:p14="http://schemas.microsoft.com/office/powerpoint/2010/main" val="149490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E1B8CEAA-D503-4086-BE5E-7A8D724F5D83}" type="datetimeFigureOut">
              <a:rPr lang="en-IN" smtClean="0"/>
              <a:t>16-05-2024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85FB930-82DA-4368-AE5A-C66BE8F5DD76}" type="slidenum">
              <a:rPr lang="en-IN" smtClean="0"/>
              <a:t>‹#›</a:t>
            </a:fld>
            <a:endParaRPr lang="en-IN"/>
          </a:p>
        </p:txBody>
      </p:sp>
    </p:spTree>
    <p:extLst>
      <p:ext uri="{BB962C8B-B14F-4D97-AF65-F5344CB8AC3E}">
        <p14:creationId xmlns:p14="http://schemas.microsoft.com/office/powerpoint/2010/main" val="399985028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E1B8CEAA-D503-4086-BE5E-7A8D724F5D83}" type="datetimeFigureOut">
              <a:rPr lang="en-IN" smtClean="0"/>
              <a:t>16-05-2024</a:t>
            </a:fld>
            <a:endParaRPr lang="en-IN"/>
          </a:p>
        </p:txBody>
      </p:sp>
      <p:sp>
        <p:nvSpPr>
          <p:cNvPr id="9" name="Footer Placeholder 8"/>
          <p:cNvSpPr>
            <a:spLocks noGrp="1"/>
          </p:cNvSpPr>
          <p:nvPr>
            <p:ph type="ftr" sz="quarter" idx="11"/>
          </p:nvPr>
        </p:nvSpPr>
        <p:spPr/>
        <p:txBody>
          <a:bodyPr/>
          <a:lstStyle/>
          <a:p>
            <a:endParaRPr lang="en-IN"/>
          </a:p>
        </p:txBody>
      </p:sp>
      <p:sp>
        <p:nvSpPr>
          <p:cNvPr id="10" name="Slide Number Placeholder 9"/>
          <p:cNvSpPr>
            <a:spLocks noGrp="1"/>
          </p:cNvSpPr>
          <p:nvPr>
            <p:ph type="sldNum" sz="quarter" idx="12"/>
          </p:nvPr>
        </p:nvSpPr>
        <p:spPr/>
        <p:txBody>
          <a:bodyPr/>
          <a:lstStyle/>
          <a:p>
            <a:fld id="{485FB930-82DA-4368-AE5A-C66BE8F5DD76}" type="slidenum">
              <a:rPr lang="en-IN" smtClean="0"/>
              <a:t>‹#›</a:t>
            </a:fld>
            <a:endParaRPr lang="en-IN"/>
          </a:p>
        </p:txBody>
      </p:sp>
    </p:spTree>
    <p:extLst>
      <p:ext uri="{BB962C8B-B14F-4D97-AF65-F5344CB8AC3E}">
        <p14:creationId xmlns:p14="http://schemas.microsoft.com/office/powerpoint/2010/main" val="827577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1B8CEAA-D503-4086-BE5E-7A8D724F5D83}" type="datetimeFigureOut">
              <a:rPr lang="en-IN" smtClean="0"/>
              <a:t>16-05-2024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85FB930-82DA-4368-AE5A-C66BE8F5DD76}" type="slidenum">
              <a:rPr lang="en-IN" smtClean="0"/>
              <a:t>‹#›</a:t>
            </a:fld>
            <a:endParaRPr lang="en-IN"/>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63451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B8CEAA-D503-4086-BE5E-7A8D724F5D83}" type="datetimeFigureOut">
              <a:rPr lang="en-IN" smtClean="0"/>
              <a:t>16-05-2024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85FB930-82DA-4368-AE5A-C66BE8F5DD76}" type="slidenum">
              <a:rPr lang="en-IN" smtClean="0"/>
              <a:t>‹#›</a:t>
            </a:fld>
            <a:endParaRPr lang="en-IN"/>
          </a:p>
        </p:txBody>
      </p:sp>
    </p:spTree>
    <p:extLst>
      <p:ext uri="{BB962C8B-B14F-4D97-AF65-F5344CB8AC3E}">
        <p14:creationId xmlns:p14="http://schemas.microsoft.com/office/powerpoint/2010/main" val="2838011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B8CEAA-D503-4086-BE5E-7A8D724F5D83}" type="datetimeFigureOut">
              <a:rPr lang="en-IN" smtClean="0"/>
              <a:t>16-05-2024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85FB930-82DA-4368-AE5A-C66BE8F5DD76}" type="slidenum">
              <a:rPr lang="en-IN" smtClean="0"/>
              <a:t>‹#›</a:t>
            </a:fld>
            <a:endParaRPr lang="en-IN"/>
          </a:p>
        </p:txBody>
      </p:sp>
    </p:spTree>
    <p:extLst>
      <p:ext uri="{BB962C8B-B14F-4D97-AF65-F5344CB8AC3E}">
        <p14:creationId xmlns:p14="http://schemas.microsoft.com/office/powerpoint/2010/main" val="273299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E1B8CEAA-D503-4086-BE5E-7A8D724F5D83}" type="datetimeFigureOut">
              <a:rPr lang="en-IN" smtClean="0"/>
              <a:t>16-05-2024</a:t>
            </a:fld>
            <a:endParaRPr lang="en-IN"/>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IN"/>
          </a:p>
        </p:txBody>
      </p:sp>
      <p:sp>
        <p:nvSpPr>
          <p:cNvPr id="11" name="Slide Number Placeholder 10"/>
          <p:cNvSpPr>
            <a:spLocks noGrp="1"/>
          </p:cNvSpPr>
          <p:nvPr>
            <p:ph type="sldNum" sz="quarter" idx="12"/>
          </p:nvPr>
        </p:nvSpPr>
        <p:spPr/>
        <p:txBody>
          <a:bodyPr/>
          <a:lstStyle/>
          <a:p>
            <a:fld id="{485FB930-82DA-4368-AE5A-C66BE8F5DD76}" type="slidenum">
              <a:rPr lang="en-IN" smtClean="0"/>
              <a:t>‹#›</a:t>
            </a:fld>
            <a:endParaRPr lang="en-IN"/>
          </a:p>
        </p:txBody>
      </p:sp>
    </p:spTree>
    <p:extLst>
      <p:ext uri="{BB962C8B-B14F-4D97-AF65-F5344CB8AC3E}">
        <p14:creationId xmlns:p14="http://schemas.microsoft.com/office/powerpoint/2010/main" val="3073804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E1B8CEAA-D503-4086-BE5E-7A8D724F5D83}" type="datetimeFigureOut">
              <a:rPr lang="en-IN" smtClean="0"/>
              <a:t>16-05-2024</a:t>
            </a:fld>
            <a:endParaRPr lang="en-IN"/>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IN"/>
          </a:p>
        </p:txBody>
      </p:sp>
      <p:sp>
        <p:nvSpPr>
          <p:cNvPr id="10" name="Slide Number Placeholder 9"/>
          <p:cNvSpPr>
            <a:spLocks noGrp="1"/>
          </p:cNvSpPr>
          <p:nvPr>
            <p:ph type="sldNum" sz="quarter" idx="12"/>
          </p:nvPr>
        </p:nvSpPr>
        <p:spPr/>
        <p:txBody>
          <a:bodyPr/>
          <a:lstStyle/>
          <a:p>
            <a:fld id="{485FB930-82DA-4368-AE5A-C66BE8F5DD76}" type="slidenum">
              <a:rPr lang="en-IN" smtClean="0"/>
              <a:t>‹#›</a:t>
            </a:fld>
            <a:endParaRPr lang="en-IN"/>
          </a:p>
        </p:txBody>
      </p:sp>
    </p:spTree>
    <p:extLst>
      <p:ext uri="{BB962C8B-B14F-4D97-AF65-F5344CB8AC3E}">
        <p14:creationId xmlns:p14="http://schemas.microsoft.com/office/powerpoint/2010/main" val="2312866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E1B8CEAA-D503-4086-BE5E-7A8D724F5D83}" type="datetimeFigureOut">
              <a:rPr lang="en-IN" smtClean="0"/>
              <a:t>16-05-2024</a:t>
            </a:fld>
            <a:endParaRPr lang="en-IN"/>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IN"/>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485FB930-82DA-4368-AE5A-C66BE8F5DD76}" type="slidenum">
              <a:rPr lang="en-IN" smtClean="0"/>
              <a:t>‹#›</a:t>
            </a:fld>
            <a:endParaRPr lang="en-IN"/>
          </a:p>
        </p:txBody>
      </p:sp>
    </p:spTree>
    <p:extLst>
      <p:ext uri="{BB962C8B-B14F-4D97-AF65-F5344CB8AC3E}">
        <p14:creationId xmlns:p14="http://schemas.microsoft.com/office/powerpoint/2010/main" val="238791157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mailto:contact@trawex.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www.trawex.com/car-rental-api.php"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www.trawex.com/GDS-flight-booking-system.php"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wex.com/airline-reservation-system.php"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trawex.com/travel-management-system.php"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trawex.com/airline-flight-api-integration.php"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www.trawex.com/flight-ticket-booking-software.php"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trawex.com/airline-booking-software.php" TargetMode="External"/><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hyperlink" Target="https://www.trawex.com/amadeus-api-integration.php" TargetMode="External"/><Relationship Id="rId4" Type="http://schemas.openxmlformats.org/officeDocument/2006/relationships/hyperlink" Target="https://www.trawex.com/amadeus-flight-api-integration.php"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trawex.com/amadeus-software.php"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trawex.com/amadeus-booking-system.php"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www.trawex.com/amadeus-airline-reservation-system.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trawex.com/flight-booking-api-for-wordpress.php"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contact@trawex.com"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trawex.com/flight-api-documentation.php"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trawex.com/flight-booking-api-cost.php"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rawex.com/worlds-best-travel-booking-apis.php"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trawex.com/flight-api-provider.php"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medium.com/@trawextech/benefits-of-trawex-flight-api-9b8229a8eefe"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trawex.com/gds-system.php"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www.trawex.com/airline-loyalty-program.php"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trawex.com/flight-api-integration.php"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www.trawex.com/online-airline-booking-system.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light API Provider | Flight Booking API | Airline API">
            <a:extLst>
              <a:ext uri="{FF2B5EF4-FFF2-40B4-BE49-F238E27FC236}">
                <a16:creationId xmlns:a16="http://schemas.microsoft.com/office/drawing/2014/main" id="{73ADCCE9-B8D5-40B8-7335-BD71550B9D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2999" y="769441"/>
            <a:ext cx="9906000" cy="497139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5FE95D7-5F83-8929-284E-C21914442630}"/>
              </a:ext>
            </a:extLst>
          </p:cNvPr>
          <p:cNvSpPr txBox="1"/>
          <p:nvPr/>
        </p:nvSpPr>
        <p:spPr>
          <a:xfrm>
            <a:off x="3883572" y="0"/>
            <a:ext cx="4424855" cy="707886"/>
          </a:xfrm>
          <a:prstGeom prst="rect">
            <a:avLst/>
          </a:prstGeom>
          <a:noFill/>
        </p:spPr>
        <p:txBody>
          <a:bodyPr wrap="square">
            <a:spAutoFit/>
          </a:bodyPr>
          <a:lstStyle/>
          <a:p>
            <a:r>
              <a:rPr lang="en-IN" sz="4000" b="1" dirty="0">
                <a:solidFill>
                  <a:schemeClr val="bg1"/>
                </a:solidFill>
                <a:latin typeface="Calibri" panose="020F0502020204030204" pitchFamily="34" charset="0"/>
                <a:ea typeface="Calibri" panose="020F0502020204030204" pitchFamily="34" charset="0"/>
                <a:cs typeface="Calibri" panose="020F0502020204030204" pitchFamily="34" charset="0"/>
              </a:rPr>
              <a:t>Flight Booking API</a:t>
            </a:r>
          </a:p>
        </p:txBody>
      </p:sp>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8" name="TextBox 7">
            <a:extLst>
              <a:ext uri="{FF2B5EF4-FFF2-40B4-BE49-F238E27FC236}">
                <a16:creationId xmlns:a16="http://schemas.microsoft.com/office/drawing/2014/main" id="{D734C5CA-B2C4-B31F-EFF6-776BAEA27757}"/>
              </a:ext>
            </a:extLst>
          </p:cNvPr>
          <p:cNvSpPr txBox="1"/>
          <p:nvPr/>
        </p:nvSpPr>
        <p:spPr>
          <a:xfrm>
            <a:off x="4256114" y="5842337"/>
            <a:ext cx="3679223" cy="101566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solidFill>
                  <a:schemeClr val="bg1"/>
                </a:solidFill>
                <a:latin typeface="Calibri" panose="020F0502020204030204" pitchFamily="34" charset="0"/>
                <a:ea typeface="Calibri" panose="020F0502020204030204" pitchFamily="34" charset="0"/>
                <a:cs typeface="Calibri" panose="020F0502020204030204" pitchFamily="34" charset="0"/>
              </a:rPr>
              <a:t>Email id : </a:t>
            </a:r>
            <a:r>
              <a:rPr lang="en-IN" sz="2000" dirty="0">
                <a:solidFill>
                  <a:schemeClr val="bg1"/>
                </a:solidFill>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contact@trawex.com</a:t>
            </a:r>
            <a:endParaRPr lang="en-IN" sz="20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r>
              <a:rPr lang="en-IN" sz="2000" b="1" dirty="0">
                <a:solidFill>
                  <a:schemeClr val="bg1"/>
                </a:solidFill>
                <a:latin typeface="Calibri" panose="020F0502020204030204" pitchFamily="34" charset="0"/>
                <a:ea typeface="Calibri" panose="020F0502020204030204" pitchFamily="34" charset="0"/>
                <a:cs typeface="Calibri" panose="020F0502020204030204" pitchFamily="34" charset="0"/>
              </a:rPr>
              <a:t>Phone No : </a:t>
            </a:r>
            <a:r>
              <a:rPr lang="en-IN" sz="2000" dirty="0">
                <a:solidFill>
                  <a:schemeClr val="bg1"/>
                </a:solidFill>
                <a:latin typeface="Calibri" panose="020F0502020204030204" pitchFamily="34" charset="0"/>
                <a:ea typeface="Calibri" panose="020F0502020204030204" pitchFamily="34" charset="0"/>
                <a:cs typeface="Calibri" panose="020F0502020204030204" pitchFamily="34" charset="0"/>
              </a:rPr>
              <a:t>91485 87111</a:t>
            </a:r>
          </a:p>
          <a:p>
            <a:endParaRPr lang="en-IN" sz="20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19587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B25EA155-F1D5-49D4-F103-D02971998758}"/>
              </a:ext>
            </a:extLst>
          </p:cNvPr>
          <p:cNvSpPr txBox="1"/>
          <p:nvPr/>
        </p:nvSpPr>
        <p:spPr>
          <a:xfrm>
            <a:off x="940676" y="843926"/>
            <a:ext cx="10310648" cy="5417252"/>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Furthermore, we assist in integrating Flight API with your website or app, giving your clients fast access to premium inventory globally.</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Our flight booking software development connects our clients with a wide range of airlines worldwide. Apart from this, our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Car rental API</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allows transfer services in multiple nations. As a leading travel technology solution provider, we empower our clients to offer discounted travel packages and sightseeing in various countries. Through our enthusiastic team, we support our clients in successfully growing their businesses.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Trawex provides an Integrated Travel CRM platform to help businesses sell their travel services and maximize revenue creation. So, if you're looking for reliable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Flight Booking System</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Services, Trawex is the platform for you. We always won the heart of our customers with our remarkable services. Take advantage of our API integration services to take your business to new heights!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4100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74626769-FC0E-E99F-6F06-B1E98A2FA309}"/>
              </a:ext>
            </a:extLst>
          </p:cNvPr>
          <p:cNvSpPr txBox="1"/>
          <p:nvPr/>
        </p:nvSpPr>
        <p:spPr>
          <a:xfrm>
            <a:off x="819807" y="384720"/>
            <a:ext cx="10552386" cy="6120202"/>
          </a:xfrm>
          <a:prstGeom prst="rect">
            <a:avLst/>
          </a:prstGeom>
          <a:noFill/>
        </p:spPr>
        <p:txBody>
          <a:bodyPr wrap="square">
            <a:spAutoFit/>
          </a:bodyPr>
          <a:lstStyle/>
          <a:p>
            <a:pPr algn="ctr">
              <a:lnSpc>
                <a:spcPct val="107000"/>
              </a:lnSpc>
              <a:spcAft>
                <a:spcPts val="800"/>
              </a:spcAft>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 Benefits of our Flight Booking API Integration</a:t>
            </a:r>
          </a:p>
          <a:p>
            <a:pPr algn="ctr">
              <a:lnSpc>
                <a:spcPct val="107000"/>
              </a:lnSpc>
              <a:spcAft>
                <a:spcPts val="800"/>
              </a:spcAft>
            </a:pP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 Real-time flight information</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With our airline API Integration, you can get real-time flight schedules and prices from numerous airlines. This means you can provide your consumers with the most up-to-date flight information and the best available selections. You can additionally display flight availability and pricing immediately on your website or application, reducing booking time significantly.</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2. Customizable booking process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Trawex's API interface enables you to tailor the booking process to your business requirements. You can simply create your booking flow, add your branding, and integrate extra services like car rentals, hotels, and travel insurance. This flexibility enables you to provide a unique and personalized experience for your customers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0619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20B84233-C9A0-CC06-61B9-23E1681634A2}"/>
              </a:ext>
            </a:extLst>
          </p:cNvPr>
          <p:cNvSpPr txBox="1"/>
          <p:nvPr/>
        </p:nvSpPr>
        <p:spPr>
          <a:xfrm>
            <a:off x="896006" y="616388"/>
            <a:ext cx="10152993" cy="5915017"/>
          </a:xfrm>
          <a:prstGeom prst="rect">
            <a:avLst/>
          </a:prstGeom>
          <a:noFill/>
        </p:spPr>
        <p:txBody>
          <a:bodyPr wrap="square">
            <a:spAutoFit/>
          </a:bodyPr>
          <a:lstStyle/>
          <a:p>
            <a:pPr algn="just">
              <a:lnSpc>
                <a:spcPct val="107000"/>
              </a:lnSpc>
              <a:spcAft>
                <a:spcPts val="800"/>
              </a:spcAft>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3. Advanced booking technology</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Trawex's API connection includes advanced booking technology that allows for quick booking confirmation as well as real-time adjustments and cancellations. This guarantees that your consumers have a stress-free booking experience and that you can deliver the best service possible. Furthermore, Trawex's technology is built to manage plenty of bookings, making it a scalable option for growing enterprises.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4. Reduced operational costs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By incorporating Trawex's API, you can substantially decrease operational costs associated with managing multiple airline contracts, ticketing, and booking systems. The Trawex platform offers a centralized system for managing all flight bookings, minimizing the need for manual intervention and the risk of errors. This can result in cost savings for your business and enable you to allocate resources to other critical areas.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9012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27AA9E9C-14BC-F869-FCD9-244A10F12D43}"/>
              </a:ext>
            </a:extLst>
          </p:cNvPr>
          <p:cNvSpPr txBox="1"/>
          <p:nvPr/>
        </p:nvSpPr>
        <p:spPr>
          <a:xfrm>
            <a:off x="987971" y="616388"/>
            <a:ext cx="10405241" cy="4832092"/>
          </a:xfrm>
          <a:prstGeom prst="rect">
            <a:avLst/>
          </a:prstGeom>
          <a:noFill/>
        </p:spPr>
        <p:txBody>
          <a:bodyPr wrap="square">
            <a:spAutoFit/>
          </a:bodyPr>
          <a:lstStyle/>
          <a:p>
            <a:pPr algn="ctr">
              <a:lnSpc>
                <a:spcPct val="107000"/>
              </a:lnSpc>
              <a:spcAft>
                <a:spcPts val="800"/>
              </a:spcAft>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Feature of Flight Booking API</a:t>
            </a:r>
          </a:p>
          <a:p>
            <a:pPr algn="ctr">
              <a:lnSpc>
                <a:spcPct val="107000"/>
              </a:lnSpc>
              <a:spcAft>
                <a:spcPts val="800"/>
              </a:spcAft>
            </a:pP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 Flight Booking API is a software interface that enables developers to interact with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airline reservation systems</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search for flights, and book them. Some of the key features of a Flight Booking API are as follows: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Search functionality: </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API should enable developers to search for flights based on parameters such as departure and arrival dates, airports, and flight numbers.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Booking capability: </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API should enable developers to book flights once they have found a suitable flight using the search functionality. This can include the option to choose seats, add baggage, and purchase tickets.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1881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F03EA5FD-8B5D-354A-7EDF-84447B6C3A1D}"/>
              </a:ext>
            </a:extLst>
          </p:cNvPr>
          <p:cNvSpPr txBox="1"/>
          <p:nvPr/>
        </p:nvSpPr>
        <p:spPr>
          <a:xfrm>
            <a:off x="873671" y="1064250"/>
            <a:ext cx="10444658" cy="472950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Flight pricing information:</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The API will provide developers with up-to-date flight pricing information. This can include information such as fares, taxes, and fees, as well as any special offers or discounts.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Real-time updates:</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The API should provide real-time updates on flight schedules, delays, cancellations, and other critical information that could affect a traveler's itinerary.</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Multi-language support:</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The API should support multiple languages to cater to users from different regions and countries.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Secure payment processing:</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The API should enable users with secure payment processing options, such as credit card or PayPal integration, to complete their bookings.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4272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CCCA3C6E-7952-9C43-3F37-510520A9D369}"/>
              </a:ext>
            </a:extLst>
          </p:cNvPr>
          <p:cNvSpPr txBox="1"/>
          <p:nvPr/>
        </p:nvSpPr>
        <p:spPr>
          <a:xfrm>
            <a:off x="951186" y="1459422"/>
            <a:ext cx="10289628" cy="3939155"/>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Third-party tool integration:</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The API should enable integration with third-party tools like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travel management systems</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expense management software, and customer relationship management systems.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Mobile responsiveness:</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The API should be mobile-responsive to cater to travelers who prefer to book flights on their mobile devices.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User authentication:</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The API must provide a secure and reliable authentication process for users to access the booking system and their data.</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Customer support: </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API should provide reliable customer assistance to help developers and end users with any difficulties or queries they may have.</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9895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C0047A65-9712-0DEF-F067-0865A1A2263E}"/>
              </a:ext>
            </a:extLst>
          </p:cNvPr>
          <p:cNvSpPr txBox="1"/>
          <p:nvPr/>
        </p:nvSpPr>
        <p:spPr>
          <a:xfrm>
            <a:off x="830316" y="815367"/>
            <a:ext cx="10710041" cy="5227265"/>
          </a:xfrm>
          <a:prstGeom prst="rect">
            <a:avLst/>
          </a:prstGeom>
          <a:noFill/>
        </p:spPr>
        <p:txBody>
          <a:bodyPr wrap="square">
            <a:spAutoFit/>
          </a:bodyPr>
          <a:lstStyle/>
          <a:p>
            <a:pPr algn="ctr">
              <a:lnSpc>
                <a:spcPct val="107000"/>
              </a:lnSpc>
              <a:spcAft>
                <a:spcPts val="800"/>
              </a:spcAft>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Integrate Trawex’s Flights Booking API and Start Earning Enormously!</a:t>
            </a:r>
          </a:p>
          <a:p>
            <a:pPr algn="ctr">
              <a:lnSpc>
                <a:spcPct val="107000"/>
              </a:lnSpc>
              <a:spcAft>
                <a:spcPts val="800"/>
              </a:spcAft>
            </a:pP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Integrating Trawex's Flights API will provide several benefits such as a single window interface, global market coverage, quick and easy connectivity, seamless bulk booking of flight tickets, and the best price. In addition, we provide the highest commission and give immediate customer assistance to their valuable agents.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Through our comprehensive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flights API portal</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you gain access to 700 service carriers and 200 low-cost carriers.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With the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flight ticket booking API</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we provide, you will surely notice an increase in the revenues of your business. After all, our API will end up automating operations while reducing the effort and time required to complete airline bookings.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8801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D0CC61C2-63BB-358E-5234-1E53C0EB392C}"/>
              </a:ext>
            </a:extLst>
          </p:cNvPr>
          <p:cNvSpPr txBox="1"/>
          <p:nvPr/>
        </p:nvSpPr>
        <p:spPr>
          <a:xfrm>
            <a:off x="903890" y="866663"/>
            <a:ext cx="10562896" cy="512467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From us, you can expect high-quality results. We aim to streamline travel-related business processes while also assisting your business's growth and success!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Highly experienced in implementing flight ticket booking API with B2B, B2C, and B2B2C options, that are ideal for travel agents, tour operators, and travel management companies.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Airlines and global travel agencies prefer online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Airline API</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Integration for their businesses due to real-time airline data, a wide network, and 24/7 availability.</a:t>
            </a:r>
            <a:b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b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Amadeus Flights API Integration</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has revolutionized the whole travel industry since it can offer results quickly to the user. This has streamlined the entire travel booking procedure.</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Integrating the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Amadeus API</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into your system offers various benefits to your business. Firstly, you get access to a diverse inventory globally. </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8822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EBD2BE82-A16F-5CB5-279E-3F10EDB6A135}"/>
              </a:ext>
            </a:extLst>
          </p:cNvPr>
          <p:cNvSpPr txBox="1"/>
          <p:nvPr/>
        </p:nvSpPr>
        <p:spPr>
          <a:xfrm>
            <a:off x="1043151" y="866663"/>
            <a:ext cx="10005848" cy="5124673"/>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Customers can quickly book anything they require since an extensive range of travel products is offered on a single platform. The booking procedure is easy and takes only a few minutes. Travel operators can increase sales with dynamic offers and choose the best workflow structure for their needs.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Trawex operates a GDS and integrates the Amadeus GDS API into a travel booking website. We specialize in integrating Amadeus software and creating the best content and functionalities for a single portal or website.</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When we design your travel portal, we make sure that it allows for easy online booking. This is why you need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Amadeus Software</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integration for your travel portal.</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Our developer is experienced with Amadeus GDS and has easy access to airline flights, hotels, and transfer inventory.</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8280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1E2D93D8-BC61-4ED6-28A7-FEA93040BECB}"/>
              </a:ext>
            </a:extLst>
          </p:cNvPr>
          <p:cNvSpPr txBox="1"/>
          <p:nvPr/>
        </p:nvSpPr>
        <p:spPr>
          <a:xfrm>
            <a:off x="1072055" y="1364428"/>
            <a:ext cx="9690538" cy="4129144"/>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With our help, you can utilize the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Amadeus booking engine</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for running your business efficiently and effectively. We hope to assist you in obtaining all of Amadeus' features, such as real-time availability, booking, pricing, and centralized data display. After all, we are solely dedicated to meeting the demands of the global travel sector.</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 help you better serve your clients by integrating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Amadeus airline reservation systems</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With Amadeus, you can enable your customers and sell to them more effectively and efficiently. We take the time to understand your customers' needs so that you can achieve greater success.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8855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8F7949D7-21F0-5CFD-52AD-FB67F2C2A301}"/>
              </a:ext>
            </a:extLst>
          </p:cNvPr>
          <p:cNvSpPr txBox="1"/>
          <p:nvPr/>
        </p:nvSpPr>
        <p:spPr>
          <a:xfrm>
            <a:off x="825061" y="533905"/>
            <a:ext cx="10541877" cy="5622437"/>
          </a:xfrm>
          <a:prstGeom prst="rect">
            <a:avLst/>
          </a:prstGeom>
          <a:noFill/>
        </p:spPr>
        <p:txBody>
          <a:bodyPr wrap="square">
            <a:spAutoFit/>
          </a:bodyPr>
          <a:lstStyle/>
          <a:p>
            <a:pPr algn="ctr">
              <a:lnSpc>
                <a:spcPct val="107000"/>
              </a:lnSpc>
              <a:spcAft>
                <a:spcPts val="800"/>
              </a:spcAft>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What is Flight Booking API for travel business?</a:t>
            </a:r>
          </a:p>
          <a:p>
            <a:pPr algn="ctr">
              <a:lnSpc>
                <a:spcPct val="107000"/>
              </a:lnSpc>
              <a:spcAft>
                <a:spcPts val="800"/>
              </a:spcAft>
            </a:pP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Flight Booking API</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is an application programming interface that enables travel businesses to integrate flight booking features into their websites, mobile apps, or other software systems.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With a Flight Booking API, travel businesses can connect their platforms with various airlines' booking systems, allowing customers to search and book flights directly through the travel business's website or app. The API provides access to real-time flight details, such as pricing, availability, and schedules, and enables customers to compare different airlines, routes, and prices.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By incorporating a Flight Booking API into their systems, travel businesses can offer their customers an intuitive booking experience while reducing the need for customers to navigate to separate airline booking sites</a:t>
            </a:r>
            <a:r>
              <a:rPr lang="en-IN" sz="2400"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en-IN" sz="2400"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49285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2" name="Title 1">
            <a:extLst>
              <a:ext uri="{FF2B5EF4-FFF2-40B4-BE49-F238E27FC236}">
                <a16:creationId xmlns:a16="http://schemas.microsoft.com/office/drawing/2014/main" id="{44A6CE38-294E-5A2A-89E4-C0EDC3871B16}"/>
              </a:ext>
            </a:extLst>
          </p:cNvPr>
          <p:cNvSpPr txBox="1">
            <a:spLocks/>
          </p:cNvSpPr>
          <p:nvPr/>
        </p:nvSpPr>
        <p:spPr>
          <a:xfrm>
            <a:off x="1284522" y="1026699"/>
            <a:ext cx="9622955"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buClr>
                <a:srgbClr val="6F6F74"/>
              </a:buClr>
            </a:pPr>
            <a:r>
              <a:rPr lang="en-IN" sz="3600" cap="none" dirty="0">
                <a:solidFill>
                  <a:schemeClr val="bg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bg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buClr>
                <a:srgbClr val="6F6F74"/>
              </a:buClr>
            </a:pPr>
            <a:endParaRPr lang="en-IN" sz="28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buClr>
                <a:srgbClr val="6F6F74"/>
              </a:buClr>
            </a:pPr>
            <a:r>
              <a:rPr lang="en-IN" sz="2800" b="1" u="sng" cap="none"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https://www.trawex.com/flight-booking-api.php</a:t>
            </a:r>
          </a:p>
          <a:p>
            <a:pPr algn="ctr">
              <a:spcBef>
                <a:spcPts val="0"/>
              </a:spcBef>
              <a:buClr>
                <a:srgbClr val="6F6F74"/>
              </a:buClr>
            </a:pPr>
            <a:endParaRPr lang="en-IN" sz="2800" b="1" u="sng"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buClr>
                <a:srgbClr val="6F6F74"/>
              </a:buClr>
            </a:pPr>
            <a:r>
              <a:rPr lang="en-IN" sz="2800" b="1" cap="none"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bg1"/>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contact@trawex.com</a:t>
            </a:r>
            <a:endParaRPr lang="en-IN" sz="2800" b="1" u="sng" cap="none"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buClr>
                <a:srgbClr val="6F6F74"/>
              </a:buClr>
            </a:pPr>
            <a:br>
              <a:rPr lang="en-IN" sz="2800" u="sng" cap="none"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br>
            <a:r>
              <a:rPr lang="en-IN" sz="2800" cap="none"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IN" sz="28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Phone No : </a:t>
            </a:r>
            <a:r>
              <a:rPr lang="en-IN" sz="2800" b="1" dirty="0">
                <a:solidFill>
                  <a:schemeClr val="bg1"/>
                </a:solidFill>
                <a:latin typeface="Calibri" panose="020F0502020204030204" pitchFamily="34" charset="0"/>
                <a:ea typeface="Calibri" panose="020F0502020204030204" pitchFamily="34" charset="0"/>
                <a:cs typeface="Calibri" panose="020F0502020204030204" pitchFamily="34" charset="0"/>
              </a:rPr>
              <a:t>91485 87111</a:t>
            </a:r>
            <a:br>
              <a:rPr lang="en-IN" sz="2800" cap="none" dirty="0">
                <a:solidFill>
                  <a:schemeClr val="bg1"/>
                </a:solidFill>
                <a:latin typeface="Times New Roman" panose="02020603050405020304" pitchFamily="18" charset="0"/>
                <a:cs typeface="Times New Roman" panose="02020603050405020304" pitchFamily="18" charset="0"/>
              </a:rPr>
            </a:br>
            <a:endParaRPr lang="en-IN" sz="2800"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92244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B0C8B75B-AFFA-E455-5EBE-2F1148449A54}"/>
              </a:ext>
            </a:extLst>
          </p:cNvPr>
          <p:cNvSpPr txBox="1"/>
          <p:nvPr/>
        </p:nvSpPr>
        <p:spPr>
          <a:xfrm>
            <a:off x="872359" y="584746"/>
            <a:ext cx="10447282" cy="6120202"/>
          </a:xfrm>
          <a:prstGeom prst="rect">
            <a:avLst/>
          </a:prstGeom>
          <a:noFill/>
        </p:spPr>
        <p:txBody>
          <a:bodyPr wrap="square">
            <a:spAutoFit/>
          </a:bodyPr>
          <a:lstStyle/>
          <a:p>
            <a:pPr algn="ctr">
              <a:lnSpc>
                <a:spcPct val="107000"/>
              </a:lnSpc>
              <a:spcAft>
                <a:spcPts val="800"/>
              </a:spcAft>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Why is it necessary for every OTA to have Flight Booking API?</a:t>
            </a:r>
          </a:p>
          <a:p>
            <a:pPr algn="just">
              <a:lnSpc>
                <a:spcPct val="107000"/>
              </a:lnSpc>
              <a:spcAft>
                <a:spcPts val="800"/>
              </a:spcAft>
            </a:pP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u="sng" dirty="0">
                <a:solidFill>
                  <a:schemeClr val="bg1"/>
                </a:solidFill>
                <a:effectLst/>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Flight APIs</a:t>
            </a:r>
            <a:r>
              <a:rPr lang="en-IN" sz="2400" dirty="0">
                <a:solidFill>
                  <a:schemeClr val="bg1"/>
                </a:solidFill>
                <a:effectLst/>
                <a:latin typeface="Calibri" panose="020F0502020204030204" pitchFamily="34" charset="0"/>
                <a:ea typeface="Calibri" panose="020F0502020204030204" pitchFamily="34" charset="0"/>
              </a:rPr>
              <a:t> </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provide access to a range of flight deals and options from various flight suppliers and consolidators. These web services enable airlines, travel agencies, travel companies, and tour operators to search for and book flights for their customers, including roundtrip, one-way, multi-city, and group reservations.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With access to worldwide flight content, these APIs provide a quick and effective approach for travel companies to provide a diverse selection of flight options to their clients.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Trawex is a leading provider of flight API integration solutions for travel companies. Our flight API solutions allow travelers to quickly book flights online, which is an essential tool for the growth and success of airlines today.</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IN" sz="2400" u="sng"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endParaRPr>
          </a:p>
        </p:txBody>
      </p:sp>
    </p:spTree>
    <p:extLst>
      <p:ext uri="{BB962C8B-B14F-4D97-AF65-F5344CB8AC3E}">
        <p14:creationId xmlns:p14="http://schemas.microsoft.com/office/powerpoint/2010/main" val="1769662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4F89FFDE-0D09-6EF4-B197-4A1C623F1AD0}"/>
              </a:ext>
            </a:extLst>
          </p:cNvPr>
          <p:cNvSpPr txBox="1"/>
          <p:nvPr/>
        </p:nvSpPr>
        <p:spPr>
          <a:xfrm>
            <a:off x="1156137" y="1618219"/>
            <a:ext cx="9354207" cy="3338799"/>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Trawex's API connectivity also enables you to customize the booking process to your business requirements. You could simply create your booking flow, add your branding, and include additional services like car rentals, hotels, and travel insurance. This adaptability enables you to provide your consumers with a special and personalized experience.</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Overall, Trawex's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airline booking API integration</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can assist you in streamlining your airline booking process, improving client satisfaction, and generating more revenue.</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23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9C616CD5-555E-1374-7918-B4A7F2802250}"/>
              </a:ext>
            </a:extLst>
          </p:cNvPr>
          <p:cNvSpPr txBox="1"/>
          <p:nvPr/>
        </p:nvSpPr>
        <p:spPr>
          <a:xfrm>
            <a:off x="917026" y="384720"/>
            <a:ext cx="10131973" cy="5622437"/>
          </a:xfrm>
          <a:prstGeom prst="rect">
            <a:avLst/>
          </a:prstGeom>
          <a:noFill/>
        </p:spPr>
        <p:txBody>
          <a:bodyPr wrap="square">
            <a:spAutoFit/>
          </a:bodyPr>
          <a:lstStyle/>
          <a:p>
            <a:pPr algn="ctr">
              <a:lnSpc>
                <a:spcPct val="107000"/>
              </a:lnSpc>
              <a:spcAft>
                <a:spcPts val="800"/>
              </a:spcAft>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How to Integrate Flight Booking API into Website?</a:t>
            </a:r>
          </a:p>
          <a:p>
            <a:pPr algn="ctr">
              <a:lnSpc>
                <a:spcPct val="107000"/>
              </a:lnSpc>
              <a:spcAft>
                <a:spcPts val="800"/>
              </a:spcAft>
            </a:pP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If you are running a travel business or an airline, you understand how important it is to provide your consumers with a smooth and simple booking experience. The booking procedure must be fast and easy, with all the required information provided. To make this happen, you'll need a reliable flight booking API, and Trawex can be an excellent choice.</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Trawex is a next-generation travel technology company that provides airlines and travel agents with an innovative system to make the flight booking process faster and more efficient.</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With our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Travel Booking API Integration</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you can quickly connect to various airlines and give real-time travel information, price, and booking options to your clients.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2704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0E9687CD-7B07-6B56-EFE1-A472725DE9C1}"/>
              </a:ext>
            </a:extLst>
          </p:cNvPr>
          <p:cNvSpPr txBox="1"/>
          <p:nvPr/>
        </p:nvSpPr>
        <p:spPr>
          <a:xfrm>
            <a:off x="1095703" y="1519973"/>
            <a:ext cx="9635360" cy="41291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By implementing Flight Booking API, you can simplify your flight booking process and offer your customers a more easy and seamless experience. With us, you can get real-time access to flight schedules and prices from different airlines, allowing you to offer the best options to your consumers.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With Trawex's API integration, you can also benefit from our advanced booking technology, including instant booking confirmation and the ability to make changes and cancellations in real time. This guarantees that your consumers have a stress-free booking experience and that you can deliver the best service possible.</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7436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D67EA145-11ED-977C-BA22-14F82B1FEDDD}"/>
              </a:ext>
            </a:extLst>
          </p:cNvPr>
          <p:cNvSpPr txBox="1"/>
          <p:nvPr/>
        </p:nvSpPr>
        <p:spPr>
          <a:xfrm>
            <a:off x="966951" y="616388"/>
            <a:ext cx="10258097" cy="5622437"/>
          </a:xfrm>
          <a:prstGeom prst="rect">
            <a:avLst/>
          </a:prstGeom>
          <a:noFill/>
        </p:spPr>
        <p:txBody>
          <a:bodyPr wrap="square">
            <a:spAutoFit/>
          </a:bodyPr>
          <a:lstStyle/>
          <a:p>
            <a:pPr algn="ctr">
              <a:lnSpc>
                <a:spcPct val="107000"/>
              </a:lnSpc>
              <a:spcAft>
                <a:spcPts val="800"/>
              </a:spcAft>
            </a:pPr>
            <a:r>
              <a:rPr lang="en-IN" sz="2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Why Choose Our Flight API Integration Services?</a:t>
            </a:r>
          </a:p>
          <a:p>
            <a:pPr algn="ctr">
              <a:lnSpc>
                <a:spcPct val="107000"/>
              </a:lnSpc>
              <a:spcAft>
                <a:spcPts val="800"/>
              </a:spcAft>
            </a:pP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Trawex is a reputable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flight API provider</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that provides the best airline booking API integration to travel sectors and it empowers the travel business.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Our flight API connection will assist you in revenue growth while efficiently automating services. Travel agencies that use our airline API and GDS can expand their businesses by utilizing their B2B and B2C online travel portals. With our flight API services, you can get immediate access to various flights and bookings worldwide.</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Trawex connects all airline distributors worldwide and lets travelers compare prices and airline service deals. We have extensive expertise in XML API integration technology and can deliver effective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Flight XML API Integration</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to B2B and B2C travel companies all around the world.</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3594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D4C77752-F955-2666-99C9-4E2F06E3016C}"/>
              </a:ext>
            </a:extLst>
          </p:cNvPr>
          <p:cNvSpPr txBox="1"/>
          <p:nvPr/>
        </p:nvSpPr>
        <p:spPr>
          <a:xfrm>
            <a:off x="856593" y="616388"/>
            <a:ext cx="10715297" cy="591501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Our XML API Integration services are simple to use and provide all important information about available seats and price options from various travel agents.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With the assistance of our XML APIs, travel agencies can integrate websites with multiple GDS suppliers. We also provide the best pricing to develop an easy-to-use flight ticket software portal.</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Our Flight Booking System integrates with prominent global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GDS systems</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such as Galileo (Travelport), Sabre, and Amadeus, allowing its end customers (B2B or B2C) to have immediate inventory and the best rates.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Integrating Trawex's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airline Booking API</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will assist you in streamlining your airline booking process, providing a better client experience, and lowering operating costs. With Trawex's real-time flight information, flexible booking process, advanced booking technology, and additional features such as ancillary services, you can provide a unique and personalized booking experience for your customers.</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9354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088C8F-1D17-7855-7E9B-96E10C4E1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576" y="153052"/>
            <a:ext cx="2200847" cy="463336"/>
          </a:xfrm>
          <a:prstGeom prst="rect">
            <a:avLst/>
          </a:prstGeom>
        </p:spPr>
      </p:pic>
      <p:sp>
        <p:nvSpPr>
          <p:cNvPr id="3" name="TextBox 2">
            <a:extLst>
              <a:ext uri="{FF2B5EF4-FFF2-40B4-BE49-F238E27FC236}">
                <a16:creationId xmlns:a16="http://schemas.microsoft.com/office/drawing/2014/main" id="{2AD0E173-4CB8-D5EB-D431-F5998F127D27}"/>
              </a:ext>
            </a:extLst>
          </p:cNvPr>
          <p:cNvSpPr txBox="1"/>
          <p:nvPr/>
        </p:nvSpPr>
        <p:spPr>
          <a:xfrm>
            <a:off x="909145" y="1140290"/>
            <a:ext cx="10373710"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Trawex's API provides an array of features, such as flight search, booking, payment processing, and itinerary management. By integrating Trawex's API, you can automate the whole booking process, from flight search to payment processing, and give your consumers a flawless booking experience.</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Trawex's API also has the option to integrate auxiliary services like seat selection, luggage allowance, and lounge access. This allows you to provide more services to your consumers and gain additional profits from each booking.</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Trawex, our top priority is to provide our clients with increased adaptability at optimum cost. Our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flight API integration</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supports Web 2.0, allowing your business to take full use of these capabilities. With our assistance, you will be able to optimize your </a:t>
            </a:r>
            <a:r>
              <a:rPr lang="en-IN" sz="2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online airline booking system</a:t>
            </a:r>
            <a:r>
              <a:rPr lang="en-IN"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Our API integration services ensure excellent quality service every day.</a:t>
            </a:r>
            <a:endParaRPr lang="en-IN"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537985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18</TotalTime>
  <Words>2367</Words>
  <Application>Microsoft Office PowerPoint</Application>
  <PresentationFormat>Widescreen</PresentationFormat>
  <Paragraphs>81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Gill Sans MT</vt:lpstr>
      <vt:lpstr>Times New Roman</vt:lpstr>
      <vt:lpstr>Parcel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anu suya</dc:creator>
  <cp:lastModifiedBy>anu suya</cp:lastModifiedBy>
  <cp:revision>1</cp:revision>
  <dcterms:created xsi:type="dcterms:W3CDTF">2024-05-16T03:54:53Z</dcterms:created>
  <dcterms:modified xsi:type="dcterms:W3CDTF">2024-05-16T04:13:33Z</dcterms:modified>
</cp:coreProperties>
</file>