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73238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61153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54150-5FD6-4163-A6FE-1238927A4507}"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4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412417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54150-5FD6-4163-A6FE-1238927A4507}"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8394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743127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748961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3924650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519343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1204545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45337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125174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654218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1284147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232717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6EAA8-EB14-4694-A1A9-8536C0D6D61F}" type="datetimeFigureOut">
              <a:rPr lang="en-US" smtClean="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4D54150-5FD6-4163-A6FE-1238927A4507}" type="slidenum">
              <a:rPr lang="en-US" smtClean="0"/>
              <a:t>‹#›</a:t>
            </a:fld>
            <a:endParaRPr lang="en-US" dirty="0"/>
          </a:p>
        </p:txBody>
      </p:sp>
    </p:spTree>
    <p:extLst>
      <p:ext uri="{BB962C8B-B14F-4D97-AF65-F5344CB8AC3E}">
        <p14:creationId xmlns:p14="http://schemas.microsoft.com/office/powerpoint/2010/main" val="20880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B6EAA8-EB14-4694-A1A9-8536C0D6D61F}" type="datetimeFigureOut">
              <a:rPr lang="en-US" smtClean="0"/>
              <a:t>12/8/2023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4D54150-5FD6-4163-A6FE-1238927A4507}" type="slidenum">
              <a:rPr lang="en-US" smtClean="0"/>
              <a:t>‹#›</a:t>
            </a:fld>
            <a:endParaRPr lang="en-US" dirty="0"/>
          </a:p>
        </p:txBody>
      </p:sp>
    </p:spTree>
    <p:extLst>
      <p:ext uri="{BB962C8B-B14F-4D97-AF65-F5344CB8AC3E}">
        <p14:creationId xmlns:p14="http://schemas.microsoft.com/office/powerpoint/2010/main" val="87819147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ntact@trawex.com" TargetMode="External"/><Relationship Id="rId1" Type="http://schemas.openxmlformats.org/officeDocument/2006/relationships/slideLayout" Target="../slideLayouts/slideLayout6.xml"/><Relationship Id="rId4" Type="http://schemas.openxmlformats.org/officeDocument/2006/relationships/image" Target="../media/image2.jfif"/></Relationships>
</file>

<file path=ppt/slides/_rels/slide10.xml.rels><?xml version="1.0" encoding="UTF-8" standalone="yes"?>
<Relationships xmlns="http://schemas.openxmlformats.org/package/2006/relationships"><Relationship Id="rId3" Type="http://schemas.openxmlformats.org/officeDocument/2006/relationships/hyperlink" Target="https://www.trawex.com/hotel-booking-engine.php"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ntact@trawex.com" TargetMode="External"/><Relationship Id="rId1" Type="http://schemas.openxmlformats.org/officeDocument/2006/relationships/slideLayout" Target="../slideLayouts/slideLayout6.xml"/><Relationship Id="rId4" Type="http://schemas.openxmlformats.org/officeDocument/2006/relationships/hyperlink" Target="https://www.trawex.com/hotel-online-booking-system.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wex.com/hotel-suppliers.php"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wex.com/hotel-booking-system.php"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hyperlink" Target="https://www.trawex.com/global-distribution-system.php" TargetMode="External"/><Relationship Id="rId4" Type="http://schemas.openxmlformats.org/officeDocument/2006/relationships/hyperlink" Target="https://www.trawex.com/online-travel-agency-system.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wex.com/online-booking-system.php"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wex.com/xml-integration.php"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hyperlink" Target="https://www.trawex.com/api-integration.php" TargetMode="External"/><Relationship Id="rId4" Type="http://schemas.openxmlformats.org/officeDocument/2006/relationships/hyperlink" Target="https://www.trawex.com/b2b-b2c-web-portal-development.ph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rawex.com/online-ticketing-system.php"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wex.com/online-hotel-reservation-software.php"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www.trawex.com/web-development-solutions.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wex.com/hotel-booking-portal.php"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hyperlink" Target="https://www.trawex.com/hotel-booking-solution.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wex.com/hotel-reservation-system.php"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slideshare.net/RosalieKline/trawex-hotel-reservation-system-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C1A66C-10DD-42AF-9D89-C98DBECE1E6B}"/>
              </a:ext>
            </a:extLst>
          </p:cNvPr>
          <p:cNvSpPr>
            <a:spLocks noGrp="1"/>
          </p:cNvSpPr>
          <p:nvPr>
            <p:ph type="title"/>
          </p:nvPr>
        </p:nvSpPr>
        <p:spPr>
          <a:xfrm>
            <a:off x="2592925" y="624110"/>
            <a:ext cx="7698558" cy="1280890"/>
          </a:xfrm>
        </p:spPr>
        <p:txBody>
          <a:bodyPr>
            <a:normAutofit/>
          </a:bodyPr>
          <a:lstStyle/>
          <a:p>
            <a:pPr algn="ctr"/>
            <a:r>
              <a:rPr lang="en-US" sz="4000" b="1" dirty="0"/>
              <a:t>Hotel Online Booking System</a:t>
            </a:r>
          </a:p>
        </p:txBody>
      </p:sp>
      <p:sp>
        <p:nvSpPr>
          <p:cNvPr id="5" name="TextBox 4">
            <a:extLst>
              <a:ext uri="{FF2B5EF4-FFF2-40B4-BE49-F238E27FC236}">
                <a16:creationId xmlns:a16="http://schemas.microsoft.com/office/drawing/2014/main" id="{354B7433-744D-42B8-BE6F-7982C464E8D1}"/>
              </a:ext>
            </a:extLst>
          </p:cNvPr>
          <p:cNvSpPr txBox="1"/>
          <p:nvPr/>
        </p:nvSpPr>
        <p:spPr>
          <a:xfrm>
            <a:off x="4827007" y="5371167"/>
            <a:ext cx="3230394"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Email id :</a:t>
            </a:r>
            <a:r>
              <a:rPr lang="en-IN" b="1" dirty="0">
                <a:latin typeface="Calibri" panose="020F0502020204030204" pitchFamily="34" charset="0"/>
                <a:ea typeface="Calibri" panose="020F0502020204030204" pitchFamily="34" charset="0"/>
                <a:cs typeface="Calibri" panose="020F0502020204030204" pitchFamily="34" charset="0"/>
              </a:rPr>
              <a:t> </a:t>
            </a:r>
            <a:r>
              <a:rPr lang="en-IN" dirty="0">
                <a:latin typeface="Calibri" panose="020F0502020204030204" pitchFamily="34" charset="0"/>
                <a:ea typeface="Calibri" panose="020F0502020204030204" pitchFamily="34" charset="0"/>
                <a:cs typeface="Calibri" panose="020F0502020204030204" pitchFamily="34" charset="0"/>
                <a:hlinkClick r:id="rId2"/>
              </a:rPr>
              <a:t>contact@trawex.com</a:t>
            </a:r>
            <a:endParaRPr lang="en-IN" dirty="0">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ECF13FC2-5D24-45A8-B5E5-E7FEE30D85A2}"/>
              </a:ext>
            </a:extLst>
          </p:cNvPr>
          <p:cNvPicPr>
            <a:picLocks noChangeAspect="1"/>
          </p:cNvPicPr>
          <p:nvPr/>
        </p:nvPicPr>
        <p:blipFill>
          <a:blip r:embed="rId3"/>
          <a:stretch>
            <a:fillRect/>
          </a:stretch>
        </p:blipFill>
        <p:spPr>
          <a:xfrm>
            <a:off x="10591800" y="22412"/>
            <a:ext cx="1600200" cy="335121"/>
          </a:xfrm>
          <a:prstGeom prst="rect">
            <a:avLst/>
          </a:prstGeom>
        </p:spPr>
      </p:pic>
      <p:pic>
        <p:nvPicPr>
          <p:cNvPr id="8" name="Picture 7">
            <a:extLst>
              <a:ext uri="{FF2B5EF4-FFF2-40B4-BE49-F238E27FC236}">
                <a16:creationId xmlns:a16="http://schemas.microsoft.com/office/drawing/2014/main" id="{F132B9F9-6F27-4EB6-9E0D-09A384C05F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6353" y="1806008"/>
            <a:ext cx="8095130" cy="3099789"/>
          </a:xfrm>
          <a:prstGeom prst="rect">
            <a:avLst/>
          </a:prstGeom>
        </p:spPr>
      </p:pic>
    </p:spTree>
    <p:extLst>
      <p:ext uri="{BB962C8B-B14F-4D97-AF65-F5344CB8AC3E}">
        <p14:creationId xmlns:p14="http://schemas.microsoft.com/office/powerpoint/2010/main" val="2890607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3EF0AE-FDDA-48C1-81F7-2D6E25919A47}"/>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4CB8838B-3B70-450D-99E2-F1D88D8A9BC6}"/>
              </a:ext>
            </a:extLst>
          </p:cNvPr>
          <p:cNvSpPr txBox="1"/>
          <p:nvPr/>
        </p:nvSpPr>
        <p:spPr>
          <a:xfrm>
            <a:off x="1506071" y="447180"/>
            <a:ext cx="10165976" cy="6325642"/>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use state-of-the-art technology and flexible plans to create the best online hotel booking system for you. We provide services of hotel booking and reservation portal development along with hotel booking and reservation API integration, by providing a combined online travel portal with hotel engine and hotel booking system to its customers.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develop business software solutions for major travel agencies, tour operators and travel companies. Our online hotel booking system can easily integrated on your website and can be run to create a successful businesses and revenue for your company.</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online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hotel booking engine </a:t>
            </a:r>
            <a:r>
              <a:rPr lang="en-US" sz="1800" dirty="0">
                <a:effectLst/>
                <a:latin typeface="Calibri" panose="020F0502020204030204" pitchFamily="34" charset="0"/>
                <a:ea typeface="Calibri" panose="020F0502020204030204" pitchFamily="34" charset="0"/>
                <a:cs typeface="Times New Roman" panose="02020603050405020304" pitchFamily="18" charset="0"/>
              </a:rPr>
              <a:t>empowers you to manage and control your hotel property details easily while it also allows your users to book rooms and services through your hotel websites.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our online hotel booking system, you get valuable insight about your business with the help of dashboard of analytics that will help you plan offers for your users.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an advanced hotel booking system development company, we have broad experience in the XML integration such as GTA Hotelbeds, Tourico, Special Tours and many more.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develop online hotel booking system that supports B2B, B2C and also B2B2C business processes of travel companies. Our online hotel booking system is a feature-rich, powerful and scalable web-based OTA solution for leading travel companies.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online hotel booking system is B2B and B2C system to cater hospitality industry clients and agents for online bookings of hotels, flights, transfers, cars and vacation packages. Our online hotel booking system allows customers to book rooms or travel packages directly from the hotel's website.</a:t>
            </a:r>
          </a:p>
        </p:txBody>
      </p:sp>
    </p:spTree>
    <p:extLst>
      <p:ext uri="{BB962C8B-B14F-4D97-AF65-F5344CB8AC3E}">
        <p14:creationId xmlns:p14="http://schemas.microsoft.com/office/powerpoint/2010/main" val="243714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7C33F-4EC1-4B62-9794-10F5ED4E30FB}"/>
              </a:ext>
            </a:extLst>
          </p:cNvPr>
          <p:cNvSpPr>
            <a:spLocks noGrp="1"/>
          </p:cNvSpPr>
          <p:nvPr>
            <p:ph type="title"/>
          </p:nvPr>
        </p:nvSpPr>
        <p:spPr>
          <a:xfrm>
            <a:off x="3534219" y="704792"/>
            <a:ext cx="5663570" cy="1280890"/>
          </a:xfrm>
        </p:spPr>
        <p:txBody>
          <a:bodyPr>
            <a:normAutofit/>
          </a:bodyPr>
          <a:lstStyle/>
          <a:p>
            <a:pPr algn="ctr"/>
            <a:r>
              <a:rPr lang="en-US" sz="4400" b="1" dirty="0"/>
              <a:t>Contact Us</a:t>
            </a:r>
          </a:p>
        </p:txBody>
      </p:sp>
      <p:sp>
        <p:nvSpPr>
          <p:cNvPr id="3" name="TextBox 2">
            <a:extLst>
              <a:ext uri="{FF2B5EF4-FFF2-40B4-BE49-F238E27FC236}">
                <a16:creationId xmlns:a16="http://schemas.microsoft.com/office/drawing/2014/main" id="{96368855-ECA5-4A4B-A0A0-40DE39B03D11}"/>
              </a:ext>
            </a:extLst>
          </p:cNvPr>
          <p:cNvSpPr txBox="1"/>
          <p:nvPr/>
        </p:nvSpPr>
        <p:spPr>
          <a:xfrm>
            <a:off x="4480803" y="5335308"/>
            <a:ext cx="3230394"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Email id :</a:t>
            </a:r>
            <a:r>
              <a:rPr lang="en-IN" b="1" dirty="0">
                <a:latin typeface="Calibri" panose="020F0502020204030204" pitchFamily="34" charset="0"/>
                <a:ea typeface="Calibri" panose="020F0502020204030204" pitchFamily="34" charset="0"/>
                <a:cs typeface="Calibri" panose="020F0502020204030204" pitchFamily="34" charset="0"/>
              </a:rPr>
              <a:t> </a:t>
            </a:r>
            <a:r>
              <a:rPr lang="en-IN" dirty="0">
                <a:latin typeface="Calibri" panose="020F0502020204030204" pitchFamily="34" charset="0"/>
                <a:ea typeface="Calibri" panose="020F0502020204030204" pitchFamily="34" charset="0"/>
                <a:cs typeface="Calibri" panose="020F0502020204030204" pitchFamily="34" charset="0"/>
                <a:hlinkClick r:id="rId2"/>
              </a:rPr>
              <a:t>contact@trawex.com</a:t>
            </a:r>
            <a:endParaRPr lang="en-IN"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6330A02-9B8F-4C1B-8456-C691AF83DE10}"/>
              </a:ext>
            </a:extLst>
          </p:cNvPr>
          <p:cNvPicPr>
            <a:picLocks noChangeAspect="1"/>
          </p:cNvPicPr>
          <p:nvPr/>
        </p:nvPicPr>
        <p:blipFill>
          <a:blip r:embed="rId3"/>
          <a:stretch>
            <a:fillRect/>
          </a:stretch>
        </p:blipFill>
        <p:spPr>
          <a:xfrm>
            <a:off x="10591800" y="22412"/>
            <a:ext cx="1600200" cy="335121"/>
          </a:xfrm>
          <a:prstGeom prst="rect">
            <a:avLst/>
          </a:prstGeom>
        </p:spPr>
      </p:pic>
      <p:sp>
        <p:nvSpPr>
          <p:cNvPr id="6" name="TextBox 5">
            <a:extLst>
              <a:ext uri="{FF2B5EF4-FFF2-40B4-BE49-F238E27FC236}">
                <a16:creationId xmlns:a16="http://schemas.microsoft.com/office/drawing/2014/main" id="{A2970F5E-C0A9-4062-A378-5EEBFE097F35}"/>
              </a:ext>
            </a:extLst>
          </p:cNvPr>
          <p:cNvSpPr txBox="1"/>
          <p:nvPr/>
        </p:nvSpPr>
        <p:spPr>
          <a:xfrm>
            <a:off x="3065929" y="2521695"/>
            <a:ext cx="7324165" cy="1623458"/>
          </a:xfrm>
          <a:prstGeom prst="rect">
            <a:avLst/>
          </a:prstGeom>
          <a:noFill/>
        </p:spPr>
        <p:txBody>
          <a:bodyPr wrap="square">
            <a:spAutoFit/>
          </a:bodyPr>
          <a:lstStyle/>
          <a:p>
            <a:pPr marL="0" marR="0" algn="just">
              <a:lnSpc>
                <a:spcPct val="107000"/>
              </a:lnSpc>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For more details, Please visit our website: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hlinkClick r:id="rId4"/>
              </a:rPr>
              <a:t>https://www.trawex.com/hotel-online-booking-system.php</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84055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8B6E5-A955-43BF-8117-8C09E2346916}"/>
              </a:ext>
            </a:extLst>
          </p:cNvPr>
          <p:cNvSpPr>
            <a:spLocks noGrp="1"/>
          </p:cNvSpPr>
          <p:nvPr>
            <p:ph type="title"/>
          </p:nvPr>
        </p:nvSpPr>
        <p:spPr>
          <a:xfrm>
            <a:off x="2566031" y="22412"/>
            <a:ext cx="7501334" cy="936812"/>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Drive direct hotel bookings through your website with our best in the market Hotel Online Booking System</a:t>
            </a:r>
            <a:endParaRPr lang="en-US" sz="4400" dirty="0"/>
          </a:p>
        </p:txBody>
      </p:sp>
      <p:pic>
        <p:nvPicPr>
          <p:cNvPr id="3" name="Picture 2">
            <a:extLst>
              <a:ext uri="{FF2B5EF4-FFF2-40B4-BE49-F238E27FC236}">
                <a16:creationId xmlns:a16="http://schemas.microsoft.com/office/drawing/2014/main" id="{0E94CC51-27B9-405D-8EDF-E9A957F6DFEF}"/>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E0B99513-0F53-4251-87F0-0F2E0AEA7C55}"/>
              </a:ext>
            </a:extLst>
          </p:cNvPr>
          <p:cNvSpPr txBox="1"/>
          <p:nvPr/>
        </p:nvSpPr>
        <p:spPr>
          <a:xfrm>
            <a:off x="1516098" y="717176"/>
            <a:ext cx="10191808" cy="6223050"/>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 technologies is a suite of software solutions that enable travel &amp; hospitality companies to become a full-fledged Online Travel,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hotel online booking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and hotel Business. Its an enterprise level, fully customizable solution that provides a high-end software infrastructure for companies to leverage IT for their business growth.</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work with business heads to maximize their online presence. We achieve this by helping clients to plan, develop and maintain a website that drives traffic, engages visitors, improves efficiency and increases profit.</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Simplicity in web site design allows a user to focus on the important aspects of the website, such as its message, usability. functionality and helps in achieving the objective of the clients in terms of conversion.</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 well-designed website holds the power to grab attention and create a feeling of desire in your potential customers. We at Trawex only do custom designed websites and guarantee satisfaction to our clients.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Aim Is To Provide You With The Largest Inventory Threw A Single Source. You can use this in B2B or you can get access to the single API for all. You need not even pay for the API cost for Respective Suppliers.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 cloud based hotel online booking system. Trawex's software is affordable and easy to implement. It can be implemented on any existing Hotel or Resort Website. Or it can also be used to develop complete websites from scratch.</a:t>
            </a:r>
          </a:p>
        </p:txBody>
      </p:sp>
    </p:spTree>
    <p:extLst>
      <p:ext uri="{BB962C8B-B14F-4D97-AF65-F5344CB8AC3E}">
        <p14:creationId xmlns:p14="http://schemas.microsoft.com/office/powerpoint/2010/main" val="1192290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01FF16B-DCB3-4EFA-B6CF-CEF1639DBCC8}"/>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itle 4">
            <a:extLst>
              <a:ext uri="{FF2B5EF4-FFF2-40B4-BE49-F238E27FC236}">
                <a16:creationId xmlns:a16="http://schemas.microsoft.com/office/drawing/2014/main" id="{9BBF58C5-6AAC-4F4C-8E65-817750EE2B15}"/>
              </a:ext>
            </a:extLst>
          </p:cNvPr>
          <p:cNvSpPr>
            <a:spLocks noGrp="1"/>
          </p:cNvSpPr>
          <p:nvPr>
            <p:ph type="title"/>
          </p:nvPr>
        </p:nvSpPr>
        <p:spPr>
          <a:xfrm>
            <a:off x="2817042" y="0"/>
            <a:ext cx="5520135" cy="577161"/>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We offer</a:t>
            </a:r>
            <a:endParaRPr lang="en-US" sz="4400" dirty="0"/>
          </a:p>
        </p:txBody>
      </p:sp>
      <p:sp>
        <p:nvSpPr>
          <p:cNvPr id="9" name="TextBox 8">
            <a:extLst>
              <a:ext uri="{FF2B5EF4-FFF2-40B4-BE49-F238E27FC236}">
                <a16:creationId xmlns:a16="http://schemas.microsoft.com/office/drawing/2014/main" id="{BF7F85CB-E95D-47D2-902B-90AC23D50D84}"/>
              </a:ext>
            </a:extLst>
          </p:cNvPr>
          <p:cNvSpPr txBox="1"/>
          <p:nvPr/>
        </p:nvSpPr>
        <p:spPr>
          <a:xfrm>
            <a:off x="1559860" y="521359"/>
            <a:ext cx="10192870" cy="6314229"/>
          </a:xfrm>
          <a:prstGeom prst="rect">
            <a:avLst/>
          </a:prstGeom>
          <a:noFill/>
        </p:spPr>
        <p:txBody>
          <a:bodyPr wrap="square">
            <a:spAutoFit/>
          </a:bodyPr>
          <a:lstStyle/>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Unlock the power of your hotel's web presence,</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Fully realize your online potential.</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Build strong direct booking business online and on mobile, and</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Successfully take control of your online distribution for maximum reservations revenue, margin and profit</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team has been recognized by the travel industry worldwide as the best in the business. We will work hard for you so that you</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better understand and continually develop your online strategy,</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build your brand online to be strong and effective.</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successfully market your hotel online,</a:t>
            </a:r>
          </a:p>
          <a:p>
            <a:pPr marL="342900" marR="0" lvl="0" indent="-34290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consistently generate bookings with above industry-average conversion, and drive more direct booking business to your hotel website for the highest margins.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Today, operating a successful hotel business is an inspirational in itself. A hotelier has to manage various propositions like the operations, employee, maintenance and upkeep, keeping costs under control as it is very essential and critical to keep costs controlled and balanced, while working to increase revenues.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 is a robust cloud-based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hotel online booking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that offers next-gen capabilities needed by hotels to streamline reservations, improve operating efficiency and maximize revenue.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enable real-time integration with all major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Online Travel Agents </a:t>
            </a:r>
            <a:r>
              <a:rPr lang="en-US" sz="1800" dirty="0">
                <a:effectLst/>
                <a:latin typeface="Calibri" panose="020F0502020204030204" pitchFamily="34" charset="0"/>
                <a:ea typeface="Calibri" panose="020F0502020204030204" pitchFamily="34" charset="0"/>
                <a:cs typeface="Times New Roman" panose="02020603050405020304" pitchFamily="18" charset="0"/>
              </a:rPr>
              <a:t>(OTAs) and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Global Distribution Systems</a:t>
            </a:r>
            <a:r>
              <a:rPr lang="en-US" sz="1800" dirty="0">
                <a:effectLst/>
                <a:latin typeface="Calibri" panose="020F0502020204030204" pitchFamily="34" charset="0"/>
                <a:ea typeface="Calibri" panose="020F0502020204030204" pitchFamily="34" charset="0"/>
                <a:cs typeface="Times New Roman" panose="02020603050405020304" pitchFamily="18" charset="0"/>
              </a:rPr>
              <a:t> (GDSs) to expand your market reach, increase occupancy rates, and complete remove booking errors.</a:t>
            </a:r>
          </a:p>
        </p:txBody>
      </p:sp>
    </p:spTree>
    <p:extLst>
      <p:ext uri="{BB962C8B-B14F-4D97-AF65-F5344CB8AC3E}">
        <p14:creationId xmlns:p14="http://schemas.microsoft.com/office/powerpoint/2010/main" val="3628998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D9554-768C-4457-9EB8-883E607C5CC9}"/>
              </a:ext>
            </a:extLst>
          </p:cNvPr>
          <p:cNvSpPr>
            <a:spLocks noGrp="1"/>
          </p:cNvSpPr>
          <p:nvPr>
            <p:ph type="title"/>
          </p:nvPr>
        </p:nvSpPr>
        <p:spPr>
          <a:xfrm>
            <a:off x="2413630" y="0"/>
            <a:ext cx="7859923" cy="872996"/>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Convert your visitors into guests through Trawex Hotel Online Booking System</a:t>
            </a:r>
            <a:endParaRPr lang="en-US" sz="4400" dirty="0"/>
          </a:p>
        </p:txBody>
      </p:sp>
      <p:pic>
        <p:nvPicPr>
          <p:cNvPr id="3" name="Picture 2">
            <a:extLst>
              <a:ext uri="{FF2B5EF4-FFF2-40B4-BE49-F238E27FC236}">
                <a16:creationId xmlns:a16="http://schemas.microsoft.com/office/drawing/2014/main" id="{BFD93C32-10DE-4249-8866-7C951ADB3588}"/>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36D7F884-D723-493E-960F-58C80714A1C6}"/>
              </a:ext>
            </a:extLst>
          </p:cNvPr>
          <p:cNvSpPr txBox="1"/>
          <p:nvPr/>
        </p:nvSpPr>
        <p:spPr>
          <a:xfrm>
            <a:off x="1604682" y="781643"/>
            <a:ext cx="10058400" cy="5926687"/>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online booking software integrates on your hotels' website and social media pages, that lets you acquire and process commission-free direct bookings.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best hotel online booking software is optimized for conversion by providing a smooth booking process where your users can view rates and room types and complete a booking as simple as possible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online booking software is best fit for individual hotels and groups with chain of hotels. With our hotel online booking software you can create your own hotel network by adding any number of hotels, countries and agents. We provide not just a booking software or a simple hotel website.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prime focus is to develop interactive hotel online booking software as per your requirement, which will best solve your business purpose by making more business and brand popularity. We understand your requirement and bring your thought into reality with our huge domain experience in hospitality industry.</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 offers a comprehensive hotel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online booking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with a wide spectrum of functionalities to help hoteliers in suitable management of hotel bookings and availability.</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online booking software provide the quality services to the various customers. Our best hotel online booking software provide the easily and excellent choice to the customer. Its highly informative, and user-friendly. It allows users who connect to your site to ask in real time the availability of rooms that you have offered. Our user-friendly web-based booking engine can help you increase your hotel rooms bookings online to a great extent. </a:t>
            </a:r>
          </a:p>
        </p:txBody>
      </p:sp>
    </p:spTree>
    <p:extLst>
      <p:ext uri="{BB962C8B-B14F-4D97-AF65-F5344CB8AC3E}">
        <p14:creationId xmlns:p14="http://schemas.microsoft.com/office/powerpoint/2010/main" val="184133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A8218-0538-474E-8647-D8F7E3E45428}"/>
              </a:ext>
            </a:extLst>
          </p:cNvPr>
          <p:cNvSpPr>
            <a:spLocks noGrp="1"/>
          </p:cNvSpPr>
          <p:nvPr>
            <p:ph type="title"/>
          </p:nvPr>
        </p:nvSpPr>
        <p:spPr>
          <a:xfrm>
            <a:off x="2485348" y="0"/>
            <a:ext cx="7447547" cy="604055"/>
          </a:xfrm>
        </p:spPr>
        <p:txBody>
          <a:bodyPr>
            <a:normAutofit/>
          </a:bodyPr>
          <a:lstStyle/>
          <a:p>
            <a:pPr marL="0" marR="0" algn="ctr">
              <a:lnSpc>
                <a:spcPct val="107000"/>
              </a:lnSpc>
              <a:spcBef>
                <a:spcPts val="0"/>
              </a:spcBef>
              <a:spcAft>
                <a:spcPts val="80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How Does Hotel Online Booking System Work?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A091231E-EAF6-42EA-9D0E-685FBC5636DA}"/>
              </a:ext>
            </a:extLst>
          </p:cNvPr>
          <p:cNvPicPr>
            <a:picLocks noChangeAspect="1"/>
          </p:cNvPicPr>
          <p:nvPr/>
        </p:nvPicPr>
        <p:blipFill>
          <a:blip r:embed="rId2"/>
          <a:stretch>
            <a:fillRect/>
          </a:stretch>
        </p:blipFill>
        <p:spPr>
          <a:xfrm>
            <a:off x="10591800" y="22412"/>
            <a:ext cx="1600200" cy="335121"/>
          </a:xfrm>
          <a:prstGeom prst="rect">
            <a:avLst/>
          </a:prstGeom>
        </p:spPr>
      </p:pic>
      <p:sp>
        <p:nvSpPr>
          <p:cNvPr id="6" name="TextBox 5">
            <a:extLst>
              <a:ext uri="{FF2B5EF4-FFF2-40B4-BE49-F238E27FC236}">
                <a16:creationId xmlns:a16="http://schemas.microsoft.com/office/drawing/2014/main" id="{79319E6A-78BC-4BA3-B5E2-EEDB022219A7}"/>
              </a:ext>
            </a:extLst>
          </p:cNvPr>
          <p:cNvSpPr txBox="1"/>
          <p:nvPr/>
        </p:nvSpPr>
        <p:spPr>
          <a:xfrm>
            <a:off x="1550894" y="509946"/>
            <a:ext cx="10219765" cy="6325642"/>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As an advanced hotel online booking software development company, we have broad experience in the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XML integration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such as GTA, Hotelbeds, Tourico, Special Tours and many more.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develop online hotel booking software that supports B2B, B2C and also B2B2C business processes of travel companies. Our online hotel booking software is a feature-rich, powerful and scalable web-based OTA solution for leading travel companies.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online booking system is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B2B and B2C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to cater hospitality industry clients and agents for online bookings of hotels, flights, transfers, cars and vacation packages. Our hotel online booking software allows customers to book rooms or travel packages directly from the hotel's website.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use state-of-the-art technology arid flexible plans to create the best online hotel booking software for you. We provide services of hotel booking and reservation portal development along with hotel booking and reservation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API integration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by providing a combined online travel portal with hotel engine and hotel booking system to its customers.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develop business software solutions for major travel agencies, tour operators and travel companies. Our hotel online booking system can easily integrate on your website and can be run to create a successful businesses and revenue for your company</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online booking engine empowers you to manage and control your hotel property details easily while it also allows your users to book rooms and services through your hotel websites.</a:t>
            </a:r>
          </a:p>
          <a:p>
            <a:pPr marL="285750" indent="-285750" algn="just">
              <a:lnSpc>
                <a:spcPct val="107000"/>
              </a:lnSpc>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our online hotel booking system, you get valuable insight about your business with the help of dashboard of analytics that will help you plan offers for your users.</a:t>
            </a:r>
          </a:p>
        </p:txBody>
      </p:sp>
    </p:spTree>
    <p:extLst>
      <p:ext uri="{BB962C8B-B14F-4D97-AF65-F5344CB8AC3E}">
        <p14:creationId xmlns:p14="http://schemas.microsoft.com/office/powerpoint/2010/main" val="2973575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9514F-F8DE-4BA4-9BBC-B63CAEA78B35}"/>
              </a:ext>
            </a:extLst>
          </p:cNvPr>
          <p:cNvSpPr>
            <a:spLocks noGrp="1"/>
          </p:cNvSpPr>
          <p:nvPr>
            <p:ph type="title"/>
          </p:nvPr>
        </p:nvSpPr>
        <p:spPr>
          <a:xfrm>
            <a:off x="2582898" y="295835"/>
            <a:ext cx="6811052" cy="1280890"/>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Importance of Online Hotel Booking System For Travel Industry</a:t>
            </a:r>
            <a:endParaRPr lang="en-US" sz="4400" dirty="0"/>
          </a:p>
        </p:txBody>
      </p:sp>
      <p:sp>
        <p:nvSpPr>
          <p:cNvPr id="4" name="TextBox 3">
            <a:extLst>
              <a:ext uri="{FF2B5EF4-FFF2-40B4-BE49-F238E27FC236}">
                <a16:creationId xmlns:a16="http://schemas.microsoft.com/office/drawing/2014/main" id="{89042DCE-951C-469F-AD9D-E2FA477FAF7C}"/>
              </a:ext>
            </a:extLst>
          </p:cNvPr>
          <p:cNvSpPr txBox="1"/>
          <p:nvPr/>
        </p:nvSpPr>
        <p:spPr>
          <a:xfrm>
            <a:off x="2160495" y="1708905"/>
            <a:ext cx="8050306" cy="2062552"/>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Trawex's offers valuable, simple to use hotel booking engine so that you can instantly make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online ticket booking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directly from your own website.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Also customizing your portal will also increase booking sales.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booking system can easily be incorporated in your hotel website and gives you with the functionality to sell the same offers on your website as in the other distribution channels and customize offers solely available on your website.</a:t>
            </a:r>
          </a:p>
        </p:txBody>
      </p:sp>
      <p:pic>
        <p:nvPicPr>
          <p:cNvPr id="5" name="Picture 4">
            <a:extLst>
              <a:ext uri="{FF2B5EF4-FFF2-40B4-BE49-F238E27FC236}">
                <a16:creationId xmlns:a16="http://schemas.microsoft.com/office/drawing/2014/main" id="{8CBFF409-ACE5-49D9-8F17-16F446186BC8}"/>
              </a:ext>
            </a:extLst>
          </p:cNvPr>
          <p:cNvPicPr>
            <a:picLocks noChangeAspect="1"/>
          </p:cNvPicPr>
          <p:nvPr/>
        </p:nvPicPr>
        <p:blipFill>
          <a:blip r:embed="rId3"/>
          <a:stretch>
            <a:fillRect/>
          </a:stretch>
        </p:blipFill>
        <p:spPr>
          <a:xfrm>
            <a:off x="10591800" y="22412"/>
            <a:ext cx="1600200" cy="335121"/>
          </a:xfrm>
          <a:prstGeom prst="rect">
            <a:avLst/>
          </a:prstGeom>
        </p:spPr>
      </p:pic>
    </p:spTree>
    <p:extLst>
      <p:ext uri="{BB962C8B-B14F-4D97-AF65-F5344CB8AC3E}">
        <p14:creationId xmlns:p14="http://schemas.microsoft.com/office/powerpoint/2010/main" val="3164450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9567-AF5C-44B0-966C-81C38EEB5C55}"/>
              </a:ext>
            </a:extLst>
          </p:cNvPr>
          <p:cNvSpPr>
            <a:spLocks noGrp="1"/>
          </p:cNvSpPr>
          <p:nvPr>
            <p:ph type="title"/>
          </p:nvPr>
        </p:nvSpPr>
        <p:spPr>
          <a:xfrm>
            <a:off x="2064007" y="189972"/>
            <a:ext cx="8911687" cy="577161"/>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Our Main features of Hotel Booking System are:</a:t>
            </a:r>
            <a:endParaRPr lang="en-US" sz="4400" dirty="0"/>
          </a:p>
        </p:txBody>
      </p:sp>
      <p:pic>
        <p:nvPicPr>
          <p:cNvPr id="3" name="Picture 2">
            <a:extLst>
              <a:ext uri="{FF2B5EF4-FFF2-40B4-BE49-F238E27FC236}">
                <a16:creationId xmlns:a16="http://schemas.microsoft.com/office/drawing/2014/main" id="{B632D21E-3729-435F-A624-A3403A894F8F}"/>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F16C7BC1-9964-46AE-A77C-25651A59A7F1}"/>
              </a:ext>
            </a:extLst>
          </p:cNvPr>
          <p:cNvSpPr txBox="1"/>
          <p:nvPr/>
        </p:nvSpPr>
        <p:spPr>
          <a:xfrm>
            <a:off x="1685365" y="1002985"/>
            <a:ext cx="9879106" cy="4638642"/>
          </a:xfrm>
          <a:prstGeom prst="rect">
            <a:avLst/>
          </a:prstGeom>
          <a:noFill/>
        </p:spPr>
        <p:txBody>
          <a:bodyPr wrap="square">
            <a:spAutoFit/>
          </a:bodyPr>
          <a:lstStyle/>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Convert your visitors to your website into target sales</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Rich media to display Hotel photos, logos, flash banners and hotel branding Location maps</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Payment gateway integrations</a:t>
            </a: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Easy to use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online hotel management software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Effortless third-party integration setup</a:t>
            </a:r>
          </a:p>
          <a:p>
            <a:pPr marL="342900" marR="0" lvl="0" indent="-34290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Best deals features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With Trawex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Hotel Booking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implemented, you can manage your guests stay from reservation to check out and everything in between and can be done seamlessly with our easy to view calendar page.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Easily check your guests in and out, add extra rooms and additional sale items to the booking.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Add new rate plans to existing rooms, close out specific rooms for a spring clean or move your existing booking around with one click.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Trawex's easy to use functionality gives you superior flexibility when it comes to managing your rooms.</a:t>
            </a:r>
          </a:p>
        </p:txBody>
      </p:sp>
    </p:spTree>
    <p:extLst>
      <p:ext uri="{BB962C8B-B14F-4D97-AF65-F5344CB8AC3E}">
        <p14:creationId xmlns:p14="http://schemas.microsoft.com/office/powerpoint/2010/main" val="215301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48753-2969-4CDC-8CDB-0077B1CC4B62}"/>
              </a:ext>
            </a:extLst>
          </p:cNvPr>
          <p:cNvSpPr>
            <a:spLocks noGrp="1"/>
          </p:cNvSpPr>
          <p:nvPr>
            <p:ph type="title"/>
          </p:nvPr>
        </p:nvSpPr>
        <p:spPr>
          <a:xfrm>
            <a:off x="2019183" y="0"/>
            <a:ext cx="8911687" cy="747490"/>
          </a:xfrm>
        </p:spPr>
        <p:txBody>
          <a:bodyPr>
            <a:normAutofit/>
          </a:bodyPr>
          <a:lstStyle/>
          <a:p>
            <a:pPr algn="ctr"/>
            <a:r>
              <a:rPr lang="en-US" sz="2400" b="1" dirty="0">
                <a:effectLst/>
                <a:latin typeface="Calibri" panose="020F0502020204030204" pitchFamily="34" charset="0"/>
                <a:ea typeface="Calibri" panose="020F0502020204030204" pitchFamily="34" charset="0"/>
                <a:cs typeface="Times New Roman" panose="02020603050405020304" pitchFamily="18" charset="0"/>
              </a:rPr>
              <a:t>How Do Hotel Booking System Work?</a:t>
            </a:r>
            <a:endParaRPr lang="en-US" sz="4400" dirty="0"/>
          </a:p>
        </p:txBody>
      </p:sp>
      <p:pic>
        <p:nvPicPr>
          <p:cNvPr id="3" name="Picture 2">
            <a:extLst>
              <a:ext uri="{FF2B5EF4-FFF2-40B4-BE49-F238E27FC236}">
                <a16:creationId xmlns:a16="http://schemas.microsoft.com/office/drawing/2014/main" id="{CE529C14-4AB5-4C3C-A1BB-03A296D5A0A2}"/>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0B3AD46E-9546-402F-8266-0F377D935549}"/>
              </a:ext>
            </a:extLst>
          </p:cNvPr>
          <p:cNvSpPr txBox="1"/>
          <p:nvPr/>
        </p:nvSpPr>
        <p:spPr>
          <a:xfrm>
            <a:off x="1631577" y="559639"/>
            <a:ext cx="9825318" cy="6029279"/>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Trawex is a well-known brand and one of the most trusted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online hotel booking system </a:t>
            </a:r>
            <a:r>
              <a:rPr lang="en-US" sz="1800" dirty="0">
                <a:effectLst/>
                <a:latin typeface="Calibri" panose="020F0502020204030204" pitchFamily="34" charset="0"/>
                <a:ea typeface="Calibri" panose="020F0502020204030204" pitchFamily="34" charset="0"/>
                <a:cs typeface="Times New Roman" panose="02020603050405020304" pitchFamily="18" charset="0"/>
              </a:rPr>
              <a:t>provider globally. Our online hotel booking system is multi-functional with wide range of features to tremendously help online travel agents in their business.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It filters your search results by name, price, destination and accommodation. Our responsive hotel booking system makes it easy for your users to book online, using any type of device.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hotel booking services </a:t>
            </a:r>
            <a:r>
              <a:rPr lang="en-US" sz="1800" dirty="0">
                <a:effectLst/>
                <a:latin typeface="Calibri" panose="020F0502020204030204" pitchFamily="34" charset="0"/>
                <a:ea typeface="Calibri" panose="020F0502020204030204" pitchFamily="34" charset="0"/>
                <a:cs typeface="Times New Roman" panose="02020603050405020304" pitchFamily="18" charset="0"/>
              </a:rPr>
              <a:t>help to create an impact presence for your hotel in the virtual world, create greater visibility, and great ease of transaction which results in lower unsold inventory through greater online revenue and profits.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It enables hotel extranet that allows OTAs, TMCs, travel agents and tour operators to manage their own direct contract (description. allocation, rates, special offers, restrictions, blackouts).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We help properties grow revenue and automate their workflows with confidence and ease while delivering a better experience for users everywhere. Our online hotel booking system is the best platform, as it adds many benefits and you can easily book the hotel or room through the internet.</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It determines the more information about a hotel which is situated in a particular area and you can also select a hotel according to your demands and choice. </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online hotel booking system is the most complete and growth amplifying travel software suit in the hospitality market. matchless to any other. Our smart online hotel booking system offers smart B2B, B2C, and B2B2C solutions for your spontaneous growth worldwide.</a:t>
            </a:r>
          </a:p>
        </p:txBody>
      </p:sp>
    </p:spTree>
    <p:extLst>
      <p:ext uri="{BB962C8B-B14F-4D97-AF65-F5344CB8AC3E}">
        <p14:creationId xmlns:p14="http://schemas.microsoft.com/office/powerpoint/2010/main" val="1648882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94832B3-0D35-4CA2-A3FE-2F72E7808862}"/>
              </a:ext>
            </a:extLst>
          </p:cNvPr>
          <p:cNvPicPr>
            <a:picLocks noChangeAspect="1"/>
          </p:cNvPicPr>
          <p:nvPr/>
        </p:nvPicPr>
        <p:blipFill>
          <a:blip r:embed="rId2"/>
          <a:stretch>
            <a:fillRect/>
          </a:stretch>
        </p:blipFill>
        <p:spPr>
          <a:xfrm>
            <a:off x="10591800" y="22412"/>
            <a:ext cx="1600200" cy="335121"/>
          </a:xfrm>
          <a:prstGeom prst="rect">
            <a:avLst/>
          </a:prstGeom>
        </p:spPr>
      </p:pic>
      <p:sp>
        <p:nvSpPr>
          <p:cNvPr id="5" name="TextBox 4">
            <a:extLst>
              <a:ext uri="{FF2B5EF4-FFF2-40B4-BE49-F238E27FC236}">
                <a16:creationId xmlns:a16="http://schemas.microsoft.com/office/drawing/2014/main" id="{156A2E9E-D5C2-4CE8-9582-572AEF6434D9}"/>
              </a:ext>
            </a:extLst>
          </p:cNvPr>
          <p:cNvSpPr txBox="1"/>
          <p:nvPr/>
        </p:nvSpPr>
        <p:spPr>
          <a:xfrm>
            <a:off x="1559859" y="357533"/>
            <a:ext cx="10264587" cy="6325642"/>
          </a:xfrm>
          <a:prstGeom prst="rect">
            <a:avLst/>
          </a:prstGeom>
          <a:noFill/>
        </p:spPr>
        <p:txBody>
          <a:bodyPr wrap="square">
            <a:spAutoFit/>
          </a:bodyPr>
          <a:lstStyle/>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online hotel booking system services enhance your existing website for increased conversion and direct sales. Our online hotel booking software paves the way for a smooth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web-based hotel booking system</a:t>
            </a:r>
            <a:r>
              <a:rPr lang="en-US" sz="1800" dirty="0">
                <a:effectLst/>
                <a:latin typeface="Calibri" panose="020F0502020204030204" pitchFamily="34" charset="0"/>
                <a:ea typeface="Calibri" panose="020F0502020204030204" pitchFamily="34" charset="0"/>
                <a:cs typeface="Times New Roman" panose="02020603050405020304" pitchFamily="18" charset="0"/>
              </a:rPr>
              <a:t> using which you can easily manage your business online and also keep track of your revenue being generated.</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hotel booking is a standalone system that will help you create a stunning hotel booking website and switch it with peace in mind if needed.</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By using best online hotel booking System, you can make all domestic and international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hotel bookings online</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the same place.</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At Trawex, you get a complete, full integrated software product that is specifically designed for the tour and travel operating business as well as hotel booking management. By using our online hotel booking system, we offer all domestic and international hotel booking services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Whether you re travelling for business or pleasure. Trawex makes it a simple and delightful experience to hotel bookings online flights and activities all in just a few clicks.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Along with this you can check all hotel's status room booking status, reservation facility room rates and policies of hotels with hotel photos. We develop online hotel booking system that performs great, is fast, reliable and does what the client requirements</a:t>
            </a:r>
          </a:p>
          <a:p>
            <a:pPr marL="285750" marR="0" indent="-285750" algn="just">
              <a:lnSpc>
                <a:spcPct val="107000"/>
              </a:lnSpc>
              <a:spcBef>
                <a:spcPts val="0"/>
              </a:spcBef>
              <a:spcAft>
                <a:spcPts val="80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online hotel booking system helps tours and travel companies to improve their business profitability by enhancing customer satisfaction. We offer a comprehensive hotel booking system with a wide spectrum of functionalities to help hoteliers in suitable management of hotel bookings and availability. </a:t>
            </a:r>
          </a:p>
        </p:txBody>
      </p:sp>
    </p:spTree>
    <p:extLst>
      <p:ext uri="{BB962C8B-B14F-4D97-AF65-F5344CB8AC3E}">
        <p14:creationId xmlns:p14="http://schemas.microsoft.com/office/powerpoint/2010/main" val="72695189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36</TotalTime>
  <Words>2182</Words>
  <Application>Microsoft Office PowerPoint</Application>
  <PresentationFormat>Widescreen</PresentationFormat>
  <Paragraphs>78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Wingdings</vt:lpstr>
      <vt:lpstr>Wingdings 3</vt:lpstr>
      <vt:lpstr>Wisp</vt:lpstr>
      <vt:lpstr>Hotel Online Booking System</vt:lpstr>
      <vt:lpstr>Drive direct hotel bookings through your website with our best in the market Hotel Online Booking System</vt:lpstr>
      <vt:lpstr>We offer</vt:lpstr>
      <vt:lpstr>Convert your visitors into guests through Trawex Hotel Online Booking System</vt:lpstr>
      <vt:lpstr>How Does Hotel Online Booking System Work?</vt:lpstr>
      <vt:lpstr>Importance of Online Hotel Booking System For Travel Industry</vt:lpstr>
      <vt:lpstr>Our Main features of Hotel Booking System are:</vt:lpstr>
      <vt:lpstr>How Do Hotel Booking System Work?</vt:lpstr>
      <vt:lpstr>PowerPoint Presentation</vt:lpstr>
      <vt:lpstr>PowerPoint Presentation</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Hotel Online Booking System</dc:title>
  <dc:creator>user</dc:creator>
  <cp:lastModifiedBy>user</cp:lastModifiedBy>
  <cp:revision>1</cp:revision>
  <dcterms:created xsi:type="dcterms:W3CDTF">2023-12-08T12:28:45Z</dcterms:created>
  <dcterms:modified xsi:type="dcterms:W3CDTF">2023-12-08T13:05:27Z</dcterms:modified>
</cp:coreProperties>
</file>