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83852722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278408-73AF-459B-A92C-EFB20DB12B6D}"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046945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010664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3459849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4021300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057154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535560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74048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305823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830286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278408-73AF-459B-A92C-EFB20DB12B6D}" type="datetimeFigureOut">
              <a:rPr lang="en-IN" smtClean="0"/>
              <a:t>22-09-2025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163246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278408-73AF-459B-A92C-EFB20DB12B6D}"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4169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278408-73AF-459B-A92C-EFB20DB12B6D}" type="datetimeFigureOut">
              <a:rPr lang="en-IN" smtClean="0"/>
              <a:t>22-09-2025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60931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278408-73AF-459B-A92C-EFB20DB12B6D}" type="datetimeFigureOut">
              <a:rPr lang="en-IN" smtClean="0"/>
              <a:t>22-09-2025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10033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D0278408-73AF-459B-A92C-EFB20DB12B6D}" type="datetimeFigureOut">
              <a:rPr lang="en-IN" smtClean="0"/>
              <a:t>22-09-2025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2378092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278408-73AF-459B-A92C-EFB20DB12B6D}"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71906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278408-73AF-459B-A92C-EFB20DB12B6D}" type="datetimeFigureOut">
              <a:rPr lang="en-IN" smtClean="0"/>
              <a:t>22-09-2025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31D32D1-61B4-4C2C-BE56-1A767B7BC3BE}" type="slidenum">
              <a:rPr lang="en-IN" smtClean="0"/>
              <a:t>‹#›</a:t>
            </a:fld>
            <a:endParaRPr lang="en-IN"/>
          </a:p>
        </p:txBody>
      </p:sp>
    </p:spTree>
    <p:extLst>
      <p:ext uri="{BB962C8B-B14F-4D97-AF65-F5344CB8AC3E}">
        <p14:creationId xmlns:p14="http://schemas.microsoft.com/office/powerpoint/2010/main" val="1009137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278408-73AF-459B-A92C-EFB20DB12B6D}" type="datetimeFigureOut">
              <a:rPr lang="en-IN" smtClean="0"/>
              <a:t>22-09-2025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31D32D1-61B4-4C2C-BE56-1A767B7BC3BE}" type="slidenum">
              <a:rPr lang="en-IN" smtClean="0"/>
              <a:t>‹#›</a:t>
            </a:fld>
            <a:endParaRPr lang="en-IN"/>
          </a:p>
        </p:txBody>
      </p:sp>
    </p:spTree>
    <p:extLst>
      <p:ext uri="{BB962C8B-B14F-4D97-AF65-F5344CB8AC3E}">
        <p14:creationId xmlns:p14="http://schemas.microsoft.com/office/powerpoint/2010/main" val="83481119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white-label-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travelopro.com/travel-booking-api.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travelopro.com/holiday-package-management-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avelopro.com/online-travel-agency-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velopro.com/web-development-company.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travelopro.com/travel-accounting-software"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holiday-reservation-system" TargetMode="External"/><Relationship Id="rId4" Type="http://schemas.openxmlformats.org/officeDocument/2006/relationships/hyperlink" Target="https://www.travelopro.com/tour-operator-mangement-system.php"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travelopro.com/holiday-package-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holiday-management-system.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s://www.travelopro.com/gds-xml-api-integration-solution.php" TargetMode="External"/><Relationship Id="rId3" Type="http://schemas.openxmlformats.org/officeDocument/2006/relationships/hyperlink" Target="https://www.travelopro.com/tour-package-booking-portal-development.php" TargetMode="External"/><Relationship Id="rId7" Type="http://schemas.openxmlformats.org/officeDocument/2006/relationships/hyperlink" Target="https://www.travelopro.com/b2c-booking-engine.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fleet-management.php" TargetMode="External"/><Relationship Id="rId5" Type="http://schemas.openxmlformats.org/officeDocument/2006/relationships/hyperlink" Target="https://www.travelopro.com/web-application-development-services.php" TargetMode="External"/><Relationship Id="rId4" Type="http://schemas.openxmlformats.org/officeDocument/2006/relationships/hyperlink" Target="https://www.indibeam.com/holiday-management-system-holiday-management-software" TargetMode="External"/><Relationship Id="rId9" Type="http://schemas.openxmlformats.org/officeDocument/2006/relationships/hyperlink" Target="https://www.travelopro.com/trip-planner-software.ph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travelopro.com/online-travel-booking-platform.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travel-booking-system.php" TargetMode="External"/><Relationship Id="rId5" Type="http://schemas.openxmlformats.org/officeDocument/2006/relationships/hyperlink" Target="https://www.travelopro.com/travel-portal-solution.php" TargetMode="External"/><Relationship Id="rId4" Type="http://schemas.openxmlformats.org/officeDocument/2006/relationships/hyperlink" Target="https://www.travelopro.com/excursion-management.ph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dynamic-packag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best-online-booking-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our-operator-website-builder.php" TargetMode="External"/><Relationship Id="rId4" Type="http://schemas.openxmlformats.org/officeDocument/2006/relationships/hyperlink" Target="https://www.travelopro.com/vacation-package-booking-system.php"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travelopro.com/content-management-system-cm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7AE50FD-1648-4861-E89A-AE7141FBB9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7" name="TextBox 6">
            <a:extLst>
              <a:ext uri="{FF2B5EF4-FFF2-40B4-BE49-F238E27FC236}">
                <a16:creationId xmlns:a16="http://schemas.microsoft.com/office/drawing/2014/main" id="{70EC3B73-1496-4261-1AB1-BAD14289094C}"/>
              </a:ext>
            </a:extLst>
          </p:cNvPr>
          <p:cNvSpPr txBox="1"/>
          <p:nvPr/>
        </p:nvSpPr>
        <p:spPr>
          <a:xfrm>
            <a:off x="2827283" y="299664"/>
            <a:ext cx="6537434" cy="646331"/>
          </a:xfrm>
          <a:prstGeom prst="rect">
            <a:avLst/>
          </a:prstGeom>
          <a:noFill/>
        </p:spPr>
        <p:txBody>
          <a:bodyPr wrap="square">
            <a:spAutoFit/>
          </a:bodyPr>
          <a:lstStyle/>
          <a:p>
            <a:r>
              <a:rPr lang="en-IN" sz="3600" b="1" dirty="0"/>
              <a:t>Holiday Package Booking System</a:t>
            </a:r>
          </a:p>
        </p:txBody>
      </p:sp>
      <p:pic>
        <p:nvPicPr>
          <p:cNvPr id="11" name="Picture 10">
            <a:extLst>
              <a:ext uri="{FF2B5EF4-FFF2-40B4-BE49-F238E27FC236}">
                <a16:creationId xmlns:a16="http://schemas.microsoft.com/office/drawing/2014/main" id="{8163A027-A7F5-C618-91D9-AFF955E1EC94}"/>
              </a:ext>
            </a:extLst>
          </p:cNvPr>
          <p:cNvPicPr>
            <a:picLocks noChangeAspect="1"/>
          </p:cNvPicPr>
          <p:nvPr/>
        </p:nvPicPr>
        <p:blipFill>
          <a:blip r:embed="rId3">
            <a:extLst>
              <a:ext uri="{28A0092B-C50C-407E-A947-70E740481C1C}">
                <a14:useLocalDpi xmlns:a14="http://schemas.microsoft.com/office/drawing/2010/main" val="0"/>
              </a:ext>
            </a:extLst>
          </a:blip>
          <a:srcRect t="15019"/>
          <a:stretch>
            <a:fillRect/>
          </a:stretch>
        </p:blipFill>
        <p:spPr>
          <a:xfrm>
            <a:off x="1586335" y="1229710"/>
            <a:ext cx="9176257" cy="4109545"/>
          </a:xfrm>
          <a:prstGeom prst="rect">
            <a:avLst/>
          </a:prstGeom>
        </p:spPr>
      </p:pic>
      <p:sp>
        <p:nvSpPr>
          <p:cNvPr id="12" name="TextBox 11">
            <a:extLst>
              <a:ext uri="{FF2B5EF4-FFF2-40B4-BE49-F238E27FC236}">
                <a16:creationId xmlns:a16="http://schemas.microsoft.com/office/drawing/2014/main" id="{B1AF9D07-3D0C-0AA4-AC7E-A9BCEC5F5FCA}"/>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17006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C88F2-EC15-2889-4893-BEEDC908DCD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71ACE51-8ED9-9DEF-6F0A-D31ACE508E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D00CD673-48C8-371F-E12F-C4F92775E5EF}"/>
              </a:ext>
            </a:extLst>
          </p:cNvPr>
          <p:cNvSpPr txBox="1"/>
          <p:nvPr/>
        </p:nvSpPr>
        <p:spPr>
          <a:xfrm>
            <a:off x="756745" y="496900"/>
            <a:ext cx="10846676"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 the holiday package booking engine, customers can book vacation packages or weekend getaways with a wide range of local attractions, tickets, and various options for Hotel Categories and different combinations on packages such as romantic, adventure, luxury, honeymoon, or family Packages.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OTAs can provide multiple options to their customers using this holiday package booking engine software, allowing them to choose from a wide range of available packages based on their needs.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Travelopro's package booking Engine is a fully customized tool that provides the client with faster, easier interfaces for reservations directly from the website.</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a highly comprehensive booking management tool associated with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allows for simple post-booking operations such as additions, modifications, and cancellations, as well as notes and special standards to enhance your customer service, with all booking history stored in a single location in the package booking engine.</a:t>
            </a:r>
          </a:p>
        </p:txBody>
      </p:sp>
    </p:spTree>
    <p:extLst>
      <p:ext uri="{BB962C8B-B14F-4D97-AF65-F5344CB8AC3E}">
        <p14:creationId xmlns:p14="http://schemas.microsoft.com/office/powerpoint/2010/main" val="109292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12A6F-77F9-C1B9-75BE-9F217573833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BA86A64-41AA-1302-8203-BBBFF5B275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06226D5E-B2F4-9A30-5817-78176915C415}"/>
              </a:ext>
            </a:extLst>
          </p:cNvPr>
          <p:cNvSpPr txBox="1"/>
          <p:nvPr/>
        </p:nvSpPr>
        <p:spPr>
          <a:xfrm>
            <a:off x="830316" y="496900"/>
            <a:ext cx="10930760" cy="5842818"/>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Features of Holiday Package Booking System we offer:</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Catalog</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definition – This feature allows you to enter all of your products such as packages, entrance tickets, rent-a-car, vessels, and cruises.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Create complex tours and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Completely automated supplier ordering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B2B (Partner booking)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Online booking B2C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Domestic &amp; International Package systems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Tour Package API Integration </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package with different transfers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Tour Package Bookings </a:t>
            </a:r>
          </a:p>
        </p:txBody>
      </p:sp>
    </p:spTree>
    <p:extLst>
      <p:ext uri="{BB962C8B-B14F-4D97-AF65-F5344CB8AC3E}">
        <p14:creationId xmlns:p14="http://schemas.microsoft.com/office/powerpoint/2010/main" val="3349800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06F04-32BD-196D-FBBD-8BB0FFE4E2F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97C3BE1-1450-A461-CE6B-A3A1F20A7C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3AEE0949-6A66-CBD1-4B52-E9C839A903B5}"/>
              </a:ext>
            </a:extLst>
          </p:cNvPr>
          <p:cNvSpPr txBox="1"/>
          <p:nvPr/>
        </p:nvSpPr>
        <p:spPr>
          <a:xfrm>
            <a:off x="987972" y="954059"/>
            <a:ext cx="9690538" cy="4949881"/>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Mobile Responsive Layout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Attractive Tour Portal Design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 Cancellation of Holiday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Advanced Reports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User-friendly back-office interface for outlining vacation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Description of a package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Pricing definition as per standard, deluxe, and premium packages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Hotel description with star rating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Diverse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management for vacations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hotels, flights, and transfers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Booking engines for hotels, flights, vacations, activities, and transfers</a:t>
            </a:r>
          </a:p>
        </p:txBody>
      </p:sp>
    </p:spTree>
    <p:extLst>
      <p:ext uri="{BB962C8B-B14F-4D97-AF65-F5344CB8AC3E}">
        <p14:creationId xmlns:p14="http://schemas.microsoft.com/office/powerpoint/2010/main" val="1855505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FCFFD-F43C-D5DF-1A9A-F17742C8328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71DB566-D5C3-D6AD-CB89-472A038B78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C730AB11-038F-C4E1-D2B3-F974CFE2A7A8}"/>
              </a:ext>
            </a:extLst>
          </p:cNvPr>
          <p:cNvSpPr txBox="1"/>
          <p:nvPr/>
        </p:nvSpPr>
        <p:spPr>
          <a:xfrm>
            <a:off x="1145627" y="899722"/>
            <a:ext cx="10300138" cy="4847289"/>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Integrated shopping cart and payment gateways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Live chat and feedback options for customers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Registration and membership for customers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Back office panel with automated markup, commission, refund, and cancellation policies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MIS Reports for the administrator</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Accounting management and markup management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Dynamic packages based on requirements: flight + hotel, hotel + car, etc.</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Advanced search available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Check inclusions &amp; exclusions</a:t>
            </a:r>
          </a:p>
        </p:txBody>
      </p:sp>
    </p:spTree>
    <p:extLst>
      <p:ext uri="{BB962C8B-B14F-4D97-AF65-F5344CB8AC3E}">
        <p14:creationId xmlns:p14="http://schemas.microsoft.com/office/powerpoint/2010/main" val="2686505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8FA84-7335-3157-307C-F2852A4201B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C9F91DF-2EC1-5D59-37F8-A9E07B368D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BF733C7C-40F9-EC98-A7AE-6B7073D28628}"/>
              </a:ext>
            </a:extLst>
          </p:cNvPr>
          <p:cNvSpPr txBox="1"/>
          <p:nvPr/>
        </p:nvSpPr>
        <p:spPr>
          <a:xfrm>
            <a:off x="987972" y="700244"/>
            <a:ext cx="10216055" cy="5740226"/>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Select the required package from various available options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Check all included itineraries in the package, and day-wise details for each location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Filtration of available packages, such as price range, price, and name sorting, and so on, with responsive design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Result view in grids, list &amp; map views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Apply different markups on agents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Amendments &amp; Cancellation of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Apply discounts and offers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Auto email &amp; SMS alerts for booking confirmation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Email vouchers &amp; invoices for bookings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Multicurrency search &amp; booking are available</a:t>
            </a:r>
          </a:p>
        </p:txBody>
      </p:sp>
    </p:spTree>
    <p:extLst>
      <p:ext uri="{BB962C8B-B14F-4D97-AF65-F5344CB8AC3E}">
        <p14:creationId xmlns:p14="http://schemas.microsoft.com/office/powerpoint/2010/main" val="1119163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52786-EAC3-8492-BA8A-F790BE8DE96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7CE7EB2-E8A8-BF3E-A3FD-CD16A8D79A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E4B4057B-499C-480D-6D29-D8A84D6407A4}"/>
              </a:ext>
            </a:extLst>
          </p:cNvPr>
          <p:cNvSpPr txBox="1"/>
          <p:nvPr/>
        </p:nvSpPr>
        <p:spPr>
          <a:xfrm>
            <a:off x="693683" y="558887"/>
            <a:ext cx="11098924" cy="5740226"/>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Reasons to Start Your online Holiday Booking Portal Today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Your Agent List and Obtain Verified Customers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Easy To Manage Bookings, Markup And Discount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Holiday Bookings Online is one of the leading online booking system providers for self-catering accommodation owners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Very high customer satisfaction with the easy-to-use reservation system</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Using this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online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can significantly increase property occupancy rates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online booking system includes a comprehensive admin control panel that makes booking management easier and less time-consuming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Manage your online bookings from the office, home, or even when away on holiday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Daily backups of booking system data ensure your data is secure</a:t>
            </a:r>
          </a:p>
        </p:txBody>
      </p:sp>
    </p:spTree>
    <p:extLst>
      <p:ext uri="{BB962C8B-B14F-4D97-AF65-F5344CB8AC3E}">
        <p14:creationId xmlns:p14="http://schemas.microsoft.com/office/powerpoint/2010/main" val="3031188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D8AE0-8AD1-7E1C-353F-88B29C4812D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29B7AC2-B716-63CD-3311-ADBC2F865E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4088136F-36CC-DCA6-622A-6FAEDD970D4B}"/>
              </a:ext>
            </a:extLst>
          </p:cNvPr>
          <p:cNvSpPr txBox="1"/>
          <p:nvPr/>
        </p:nvSpPr>
        <p:spPr>
          <a:xfrm>
            <a:off x="972207" y="700330"/>
            <a:ext cx="10431518" cy="5622437"/>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does Travel Agency benefit from Holiday Package Booking System Development Software?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Package Booking System or Package Booking Software comes with advanced technology which is complete Package Booking IT Solution to develop the booking engine helps travel agents and tour operators to enhance their revenues.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Software Development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creates the best Package Booking Software for travel agencies and tour operators to manage inventory, bookings, group travel, customize packages, and automate sales to maximize bookings and revenues.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create fully customized tour booking software that allows travelers to make reservations, changes, and cancellations directly from the website.</a:t>
            </a:r>
          </a:p>
        </p:txBody>
      </p:sp>
    </p:spTree>
    <p:extLst>
      <p:ext uri="{BB962C8B-B14F-4D97-AF65-F5344CB8AC3E}">
        <p14:creationId xmlns:p14="http://schemas.microsoft.com/office/powerpoint/2010/main" val="3430038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34946-9A7D-3020-1A70-85886389BD1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1614D40-53B0-A30A-FE1C-B7E30084C4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28586B97-D1AB-2777-B76C-434C890FF429}"/>
              </a:ext>
            </a:extLst>
          </p:cNvPr>
          <p:cNvSpPr txBox="1"/>
          <p:nvPr/>
        </p:nvSpPr>
        <p:spPr>
          <a:xfrm>
            <a:off x="756745" y="720374"/>
            <a:ext cx="10678510" cy="5417252"/>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Package Booking Software has various functionalities like reservations, modifications, cancellations, and package quotations to help travel agents manage hotels, flights, tours, transfers and increases user experience.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is easily integrated into the existing system and comes with B2B/B2C booking option, Online Calendar Availability, Advanced search available, third-party supplier integration, itinerary &amp; quotes, dynamic package creation, package inclusions &amp; exclusions, online payment option, and multi-currency and multi-language features to increase business efficiency and maximize online package bookings.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goal is to build an all-in-one package booking engine that allows the desired customization in your package holidays. Using our package booking engine software, online travel agents can offer a variety of options to their customers, allowing them to select from a wide range of deals based on their needs.</a:t>
            </a:r>
          </a:p>
        </p:txBody>
      </p:sp>
    </p:spTree>
    <p:extLst>
      <p:ext uri="{BB962C8B-B14F-4D97-AF65-F5344CB8AC3E}">
        <p14:creationId xmlns:p14="http://schemas.microsoft.com/office/powerpoint/2010/main" val="3570851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F192F-810E-86DD-ADD3-5D4B4556CDD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143AAC6-7048-0109-942B-5A1665A898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3273C94C-4DA7-7112-98EA-9C43BD420DE9}"/>
              </a:ext>
            </a:extLst>
          </p:cNvPr>
          <p:cNvSpPr txBox="1"/>
          <p:nvPr/>
        </p:nvSpPr>
        <p:spPr>
          <a:xfrm>
            <a:off x="835572" y="765464"/>
            <a:ext cx="10520855" cy="562243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package booking tools to meet the needs of your customers. With 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tour package booking software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you can provide your clients with an incredible experience that includes not only your tour packages but also a smooth booking flow.</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Booking Engine's packaging solution enables you to create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custom travel packages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combining air, hotel, and cruise bookings, as well as other travel products.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create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holiday booking engines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cutting-edge technology and tools to help travel agents and tour operators maximize their profits.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Give your guests extra revenue by enabling them to make unique deals, promotional codes, and group bookings.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Get in touch with us to know more about Holiday Package Booking Portal Development services in detail. </a:t>
            </a:r>
          </a:p>
        </p:txBody>
      </p:sp>
    </p:spTree>
    <p:extLst>
      <p:ext uri="{BB962C8B-B14F-4D97-AF65-F5344CB8AC3E}">
        <p14:creationId xmlns:p14="http://schemas.microsoft.com/office/powerpoint/2010/main" val="1333876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E3559-44E5-8E99-06E8-172E5CD92AA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4547CFB-962E-5755-F960-2E7E4E865D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2" name="Title 1">
            <a:extLst>
              <a:ext uri="{FF2B5EF4-FFF2-40B4-BE49-F238E27FC236}">
                <a16:creationId xmlns:a16="http://schemas.microsoft.com/office/drawing/2014/main" id="{EEEB5961-A869-171D-3D39-1E6937F65C47}"/>
              </a:ext>
            </a:extLst>
          </p:cNvPr>
          <p:cNvSpPr txBox="1">
            <a:spLocks/>
          </p:cNvSpPr>
          <p:nvPr/>
        </p:nvSpPr>
        <p:spPr>
          <a:xfrm>
            <a:off x="979722" y="911086"/>
            <a:ext cx="10424002"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N" sz="3600" cap="none">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https://www.travelopro.com/holiday-package-booking-system.php</a:t>
            </a:r>
            <a:endParaRPr lang="en-IN" sz="3600" cap="none">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38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56FC7-7FCA-872C-EB9B-DBB819E2F40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324D565-E3D3-0074-A304-D1CB354D3D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7C8DCCE6-3817-55B3-080A-59E177AC9325}"/>
              </a:ext>
            </a:extLst>
          </p:cNvPr>
          <p:cNvSpPr txBox="1"/>
          <p:nvPr/>
        </p:nvSpPr>
        <p:spPr>
          <a:xfrm>
            <a:off x="882869" y="722388"/>
            <a:ext cx="10426262" cy="522726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What is Holiday Package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Holiday Package Booking System Development</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an online travel solution module where a tour operator accesses all of the package's details, such as itinerary, inclusions, exclusions, and so on, in the Add Package section.</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An administrator or tour operator can add complete package details like day-wise itinerary, sightseeing, transfers, accommodation, etc. for a specific package and can easily edit or modify all ancillary package requirement details.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All of the details will be displayed in the website's B2C panel, and customers will be able to easily view the package and check the products included in the package. Travelers can customize and design their tour-related services based on their preferences.</a:t>
            </a:r>
          </a:p>
        </p:txBody>
      </p:sp>
    </p:spTree>
    <p:extLst>
      <p:ext uri="{BB962C8B-B14F-4D97-AF65-F5344CB8AC3E}">
        <p14:creationId xmlns:p14="http://schemas.microsoft.com/office/powerpoint/2010/main" val="3812969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49B19-2A6F-C050-F221-A0E5BCDBF07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58FF4CD-6F77-B486-4A3A-974026BFC5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6B590456-0F58-C6F6-8D85-D6C93CDF132E}"/>
              </a:ext>
            </a:extLst>
          </p:cNvPr>
          <p:cNvSpPr txBox="1"/>
          <p:nvPr/>
        </p:nvSpPr>
        <p:spPr>
          <a:xfrm>
            <a:off x="1072055" y="1164420"/>
            <a:ext cx="9490841" cy="4231736"/>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They can choose their accommodations based on their needs, sightseeing, convenience, and so on. Create a personalized tour booking from the available options, and a price quote will be generated.</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Travelers can make an online booking by processing the necessary details and make online payments through the online multiple payment options. Users can download the tour package itinerary PDF for their reference.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traveler’s package booking request will be displayed in the admin panel so that the administrator can assign this to his/her staff. Staff will contact the customer and manage things consequently.</a:t>
            </a:r>
          </a:p>
        </p:txBody>
      </p:sp>
    </p:spTree>
    <p:extLst>
      <p:ext uri="{BB962C8B-B14F-4D97-AF65-F5344CB8AC3E}">
        <p14:creationId xmlns:p14="http://schemas.microsoft.com/office/powerpoint/2010/main" val="192809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2E9FF-C80B-F128-4C88-78C68FE7FD1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7C8B908-F621-1B30-6027-950F97FA37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385E67B1-AF2A-A9F1-CD8C-55399A492E72}"/>
              </a:ext>
            </a:extLst>
          </p:cNvPr>
          <p:cNvSpPr txBox="1"/>
          <p:nvPr/>
        </p:nvSpPr>
        <p:spPr>
          <a:xfrm>
            <a:off x="683172" y="496900"/>
            <a:ext cx="10825655" cy="612020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To Develop Holiday Package Booking System That Attracts More Tourists?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Running a tourism business? or If you have a Tour &amp; Travel website and looking for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best holiday package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holiday booking website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redesigning, connect with Travelopro.</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among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portal development</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company, offering complete Travel &amp; Tour booking software for the tourism industry, with high-end features of tour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vacation package modules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decades of experience in Travel Technology Solutions, and we can help you with B2B, B2C, and B2B2C travel portal designs, development, and marketing via SEO/SMO services.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travel portal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includes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GDS/third-party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b2b flight booking portal, hotel booking, and car booking services. We provide a wide range of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travel portal solutions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B2B and B2C travel agencies all over the world.</a:t>
            </a:r>
          </a:p>
        </p:txBody>
      </p:sp>
    </p:spTree>
    <p:extLst>
      <p:ext uri="{BB962C8B-B14F-4D97-AF65-F5344CB8AC3E}">
        <p14:creationId xmlns:p14="http://schemas.microsoft.com/office/powerpoint/2010/main" val="293574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3DBD6-890C-0281-2AED-ABD57780A2D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A0B2601-1C74-0BBB-69FF-97A536D7B4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1509B5EB-2761-AAB5-A7E6-F2163E1F7177}"/>
              </a:ext>
            </a:extLst>
          </p:cNvPr>
          <p:cNvSpPr txBox="1"/>
          <p:nvPr/>
        </p:nvSpPr>
        <p:spPr>
          <a:xfrm>
            <a:off x="935420" y="781900"/>
            <a:ext cx="10089931"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portal helps travel agents, tour operators, and web portal consolidators sell, manage, and collaborate with their B2C clients as well as their B2B partners and suppliers. It is a completely web-based system.</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developed a smart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vacation package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wherein customers can search for packages designed from an admin panel by travel companies and have all relevant information such as inclusions, itinerary, prices date wise, and accommodation details so that clients or users can check all relevant information from a single place and book the package without consuming their time by traveling physically to a location.</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Outsource your travel portal development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holiday packaging system development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vacation package system,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tour package portal development</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us to get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travel software solutions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 reasonable cost.</a:t>
            </a:r>
          </a:p>
        </p:txBody>
      </p:sp>
    </p:spTree>
    <p:extLst>
      <p:ext uri="{BB962C8B-B14F-4D97-AF65-F5344CB8AC3E}">
        <p14:creationId xmlns:p14="http://schemas.microsoft.com/office/powerpoint/2010/main" val="3574388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7C73D-E0F7-4762-6613-658E26F199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8DBC4E4-4D45-B435-6D1D-F4BB93C53F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0B6700A8-256D-AC84-6595-4F202B45DC70}"/>
              </a:ext>
            </a:extLst>
          </p:cNvPr>
          <p:cNvSpPr txBox="1"/>
          <p:nvPr/>
        </p:nvSpPr>
        <p:spPr>
          <a:xfrm>
            <a:off x="1082565" y="1122160"/>
            <a:ext cx="9690538" cy="41291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offers advanced vacation packaging software for tour operators that will assist you in creating a package, managing inventory, group travel, managing customers and travel agents, fully automating your sales process, improving your service ordering, managing accounts, and gaining full insights into your travel business.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global travel companies, we develop Vacation Package System,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Management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Online Travel Agency Software, Travel Agent Software, Online Travel Booking, Online Ticket Reservation, Online Reservation System, Ticket Booking Online, Travel Booking, and Travel Portal Development.</a:t>
            </a:r>
          </a:p>
        </p:txBody>
      </p:sp>
    </p:spTree>
    <p:extLst>
      <p:ext uri="{BB962C8B-B14F-4D97-AF65-F5344CB8AC3E}">
        <p14:creationId xmlns:p14="http://schemas.microsoft.com/office/powerpoint/2010/main" val="173098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8D520-82FF-996A-4559-309AFE794B0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4A9EBA8-EAEF-9D15-2276-4D5EF40659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70B8D23C-4FDA-84C6-3EDE-6334E4CCFDEC}"/>
              </a:ext>
            </a:extLst>
          </p:cNvPr>
          <p:cNvSpPr txBox="1"/>
          <p:nvPr/>
        </p:nvSpPr>
        <p:spPr>
          <a:xfrm>
            <a:off x="882869" y="720374"/>
            <a:ext cx="10489324"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develop a bespoke holiday package booking system that allows travelers to make easier reservations, modifications, and cancellations directly from the website. We provide Tour Operators with realistic and cost-effective booking engines.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advance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tour booking software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tour agencies enables you to manage all aspects of your travel business from a single platform. Create vacation packages, book hotels, manage customers, make transactions, and grow your sales by improving your tour business with our worldwide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vacation packages API</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online tour booking engine software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our holiday package booking system, you can convert your website traffic into confirmed, commission-free bookings! We develop booking engines using cutting-edge technology and tools, allowing travel agents and tour operators to maximize their profits.</a:t>
            </a:r>
          </a:p>
        </p:txBody>
      </p:sp>
    </p:spTree>
    <p:extLst>
      <p:ext uri="{BB962C8B-B14F-4D97-AF65-F5344CB8AC3E}">
        <p14:creationId xmlns:p14="http://schemas.microsoft.com/office/powerpoint/2010/main" val="1070880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D1B62-A191-9F7D-F49F-C0CDA2A5F29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E654E9B-C123-F758-2F78-DBD021BC00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CE53305B-88B1-7BCC-2469-CB4BD7BCC471}"/>
              </a:ext>
            </a:extLst>
          </p:cNvPr>
          <p:cNvSpPr txBox="1"/>
          <p:nvPr/>
        </p:nvSpPr>
        <p:spPr>
          <a:xfrm>
            <a:off x="945931" y="866663"/>
            <a:ext cx="9963807" cy="5124673"/>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Travelopro Holiday Package Booking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offers the best Holiday Package Booking System, Package Booking Software, and advanced Package Booking Quotation that comes with a perfect Package Booking IT Solution that helps travel agents or tour operators to multiple functionalities such as creating a package, managing inventory, group travel, automating sales, ordering, accounts, managing customers, and managing travel agents into their travel business.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Also, Package Booking Professionals experts develop a customized Holiday Package Booking System which comes with additional features like reservations, modifications, cancellations, and package quotation. This Package Booking Software is also reliable and cost-effective.</a:t>
            </a:r>
          </a:p>
        </p:txBody>
      </p:sp>
    </p:spTree>
    <p:extLst>
      <p:ext uri="{BB962C8B-B14F-4D97-AF65-F5344CB8AC3E}">
        <p14:creationId xmlns:p14="http://schemas.microsoft.com/office/powerpoint/2010/main" val="1822934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578E0-4723-4F61-97CA-D66E1CB6E29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CBE6ADE-BFB5-CDD9-D16E-0D46297381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8304" y="132693"/>
            <a:ext cx="1600692" cy="364207"/>
          </a:xfrm>
          <a:prstGeom prst="rect">
            <a:avLst/>
          </a:prstGeom>
        </p:spPr>
      </p:pic>
      <p:sp>
        <p:nvSpPr>
          <p:cNvPr id="3" name="TextBox 2">
            <a:extLst>
              <a:ext uri="{FF2B5EF4-FFF2-40B4-BE49-F238E27FC236}">
                <a16:creationId xmlns:a16="http://schemas.microsoft.com/office/drawing/2014/main" id="{1764F089-A8C0-40D1-68E6-CD02ECC6A9D5}"/>
              </a:ext>
            </a:extLst>
          </p:cNvPr>
          <p:cNvSpPr txBox="1"/>
          <p:nvPr/>
        </p:nvSpPr>
        <p:spPr>
          <a:xfrm>
            <a:off x="856593" y="917960"/>
            <a:ext cx="10478814"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assists travel companies to outline their vacation packages and sell online through B2C and B2B portals. Our backend system includes a comprehensive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CMS (content management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travel agents, home-based travel agencies, and tour operators, which allows users to configure a package as well as flights, hotels, day activities, terms, policies, and so on, as well as its visibility preference on websites.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package booking engine provides a quick and easy reservation process that requires minimal effort to book the desired package online. Our solution works on PCs, laptops, smartphones, and tablets.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package booking engine enables you to combine various vacation properties such as flights/hotels/cars/transfers/excursions. You can make packages for GIT or FIT in the same system and users can book as per their requirements.</a:t>
            </a:r>
          </a:p>
        </p:txBody>
      </p:sp>
    </p:spTree>
    <p:extLst>
      <p:ext uri="{BB962C8B-B14F-4D97-AF65-F5344CB8AC3E}">
        <p14:creationId xmlns:p14="http://schemas.microsoft.com/office/powerpoint/2010/main" val="2509356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22</TotalTime>
  <Words>2049</Words>
  <Application>Microsoft Office PowerPoint</Application>
  <PresentationFormat>Widescreen</PresentationFormat>
  <Paragraphs>106</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2</cp:revision>
  <dcterms:created xsi:type="dcterms:W3CDTF">2025-09-22T06:20:24Z</dcterms:created>
  <dcterms:modified xsi:type="dcterms:W3CDTF">2025-09-22T06:43:01Z</dcterms:modified>
</cp:coreProperties>
</file>