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3" d="100"/>
          <a:sy n="73" d="100"/>
        </p:scale>
        <p:origin x="107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03680E7B-89F1-4A6F-918A-9382AA44693A}" type="datetimeFigureOut">
              <a:rPr lang="en-IN" smtClean="0"/>
              <a:t>17-09-2025</a:t>
            </a:fld>
            <a:endParaRPr lang="en-IN"/>
          </a:p>
        </p:txBody>
      </p:sp>
      <p:sp>
        <p:nvSpPr>
          <p:cNvPr id="5" name="Footer Placeholder 4"/>
          <p:cNvSpPr>
            <a:spLocks noGrp="1"/>
          </p:cNvSpPr>
          <p:nvPr>
            <p:ph type="ftr" sz="quarter" idx="11"/>
          </p:nvPr>
        </p:nvSpPr>
        <p:spPr>
          <a:xfrm>
            <a:off x="3962399" y="5870575"/>
            <a:ext cx="4893958" cy="377825"/>
          </a:xfrm>
        </p:spPr>
        <p:txBody>
          <a:bodyPr/>
          <a:lstStyle/>
          <a:p>
            <a:endParaRPr lang="en-IN"/>
          </a:p>
        </p:txBody>
      </p:sp>
      <p:sp>
        <p:nvSpPr>
          <p:cNvPr id="6" name="Slide Number Placeholder 5"/>
          <p:cNvSpPr>
            <a:spLocks noGrp="1"/>
          </p:cNvSpPr>
          <p:nvPr>
            <p:ph type="sldNum" sz="quarter" idx="12"/>
          </p:nvPr>
        </p:nvSpPr>
        <p:spPr>
          <a:xfrm>
            <a:off x="10608958" y="5870575"/>
            <a:ext cx="551167" cy="377825"/>
          </a:xfrm>
        </p:spPr>
        <p:txBody>
          <a:bodyPr/>
          <a:lstStyle/>
          <a:p>
            <a:fld id="{A2A1204A-628A-4E12-A87F-61B4E1A0D353}" type="slidenum">
              <a:rPr lang="en-IN" smtClean="0"/>
              <a:t>‹#›</a:t>
            </a:fld>
            <a:endParaRPr lang="en-IN"/>
          </a:p>
        </p:txBody>
      </p:sp>
    </p:spTree>
    <p:extLst>
      <p:ext uri="{BB962C8B-B14F-4D97-AF65-F5344CB8AC3E}">
        <p14:creationId xmlns:p14="http://schemas.microsoft.com/office/powerpoint/2010/main" val="270741949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680E7B-89F1-4A6F-918A-9382AA44693A}" type="datetimeFigureOut">
              <a:rPr lang="en-IN" smtClean="0"/>
              <a:t>17-09-2025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A1204A-628A-4E12-A87F-61B4E1A0D353}" type="slidenum">
              <a:rPr lang="en-IN" smtClean="0"/>
              <a:t>‹#›</a:t>
            </a:fld>
            <a:endParaRPr lang="en-IN"/>
          </a:p>
        </p:txBody>
      </p:sp>
    </p:spTree>
    <p:extLst>
      <p:ext uri="{BB962C8B-B14F-4D97-AF65-F5344CB8AC3E}">
        <p14:creationId xmlns:p14="http://schemas.microsoft.com/office/powerpoint/2010/main" val="2006349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680E7B-89F1-4A6F-918A-9382AA44693A}" type="datetimeFigureOut">
              <a:rPr lang="en-IN" smtClean="0"/>
              <a:t>17-09-2025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1204A-628A-4E12-A87F-61B4E1A0D353}" type="slidenum">
              <a:rPr lang="en-IN" smtClean="0"/>
              <a:t>‹#›</a:t>
            </a:fld>
            <a:endParaRPr lang="en-IN"/>
          </a:p>
        </p:txBody>
      </p:sp>
    </p:spTree>
    <p:extLst>
      <p:ext uri="{BB962C8B-B14F-4D97-AF65-F5344CB8AC3E}">
        <p14:creationId xmlns:p14="http://schemas.microsoft.com/office/powerpoint/2010/main" val="39969416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680E7B-89F1-4A6F-918A-9382AA44693A}" type="datetimeFigureOut">
              <a:rPr lang="en-IN" smtClean="0"/>
              <a:t>17-09-2025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1204A-628A-4E12-A87F-61B4E1A0D353}" type="slidenum">
              <a:rPr lang="en-IN" smtClean="0"/>
              <a:t>‹#›</a:t>
            </a:fld>
            <a:endParaRPr lang="en-IN"/>
          </a:p>
        </p:txBody>
      </p:sp>
    </p:spTree>
    <p:extLst>
      <p:ext uri="{BB962C8B-B14F-4D97-AF65-F5344CB8AC3E}">
        <p14:creationId xmlns:p14="http://schemas.microsoft.com/office/powerpoint/2010/main" val="5666704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680E7B-89F1-4A6F-918A-9382AA44693A}" type="datetimeFigureOut">
              <a:rPr lang="en-IN" smtClean="0"/>
              <a:t>17-09-2025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1204A-628A-4E12-A87F-61B4E1A0D353}" type="slidenum">
              <a:rPr lang="en-IN" smtClean="0"/>
              <a:t>‹#›</a:t>
            </a:fld>
            <a:endParaRPr lang="en-IN"/>
          </a:p>
        </p:txBody>
      </p:sp>
    </p:spTree>
    <p:extLst>
      <p:ext uri="{BB962C8B-B14F-4D97-AF65-F5344CB8AC3E}">
        <p14:creationId xmlns:p14="http://schemas.microsoft.com/office/powerpoint/2010/main" val="18666666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680E7B-89F1-4A6F-918A-9382AA44693A}" type="datetimeFigureOut">
              <a:rPr lang="en-IN" smtClean="0"/>
              <a:t>17-09-2025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1204A-628A-4E12-A87F-61B4E1A0D353}" type="slidenum">
              <a:rPr lang="en-IN" smtClean="0"/>
              <a:t>‹#›</a:t>
            </a:fld>
            <a:endParaRPr lang="en-IN"/>
          </a:p>
        </p:txBody>
      </p:sp>
    </p:spTree>
    <p:extLst>
      <p:ext uri="{BB962C8B-B14F-4D97-AF65-F5344CB8AC3E}">
        <p14:creationId xmlns:p14="http://schemas.microsoft.com/office/powerpoint/2010/main" val="20621700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680E7B-89F1-4A6F-918A-9382AA44693A}" type="datetimeFigureOut">
              <a:rPr lang="en-IN" smtClean="0"/>
              <a:t>17-09-2025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1204A-628A-4E12-A87F-61B4E1A0D353}" type="slidenum">
              <a:rPr lang="en-IN" smtClean="0"/>
              <a:t>‹#›</a:t>
            </a:fld>
            <a:endParaRPr lang="en-IN"/>
          </a:p>
        </p:txBody>
      </p:sp>
    </p:spTree>
    <p:extLst>
      <p:ext uri="{BB962C8B-B14F-4D97-AF65-F5344CB8AC3E}">
        <p14:creationId xmlns:p14="http://schemas.microsoft.com/office/powerpoint/2010/main" val="34755034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680E7B-89F1-4A6F-918A-9382AA44693A}" type="datetimeFigureOut">
              <a:rPr lang="en-IN" smtClean="0"/>
              <a:t>17-09-2025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1204A-628A-4E12-A87F-61B4E1A0D353}" type="slidenum">
              <a:rPr lang="en-IN" smtClean="0"/>
              <a:t>‹#›</a:t>
            </a:fld>
            <a:endParaRPr lang="en-IN"/>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2410127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680E7B-89F1-4A6F-918A-9382AA44693A}" type="datetimeFigureOut">
              <a:rPr lang="en-IN" smtClean="0"/>
              <a:t>17-09-2025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1204A-628A-4E12-A87F-61B4E1A0D353}" type="slidenum">
              <a:rPr lang="en-IN" smtClean="0"/>
              <a:t>‹#›</a:t>
            </a:fld>
            <a:endParaRPr lang="en-IN"/>
          </a:p>
        </p:txBody>
      </p:sp>
    </p:spTree>
    <p:extLst>
      <p:ext uri="{BB962C8B-B14F-4D97-AF65-F5344CB8AC3E}">
        <p14:creationId xmlns:p14="http://schemas.microsoft.com/office/powerpoint/2010/main" val="3549158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680E7B-89F1-4A6F-918A-9382AA44693A}" type="datetimeFigureOut">
              <a:rPr lang="en-IN" smtClean="0"/>
              <a:t>17-09-2025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1204A-628A-4E12-A87F-61B4E1A0D353}" type="slidenum">
              <a:rPr lang="en-IN" smtClean="0"/>
              <a:t>‹#›</a:t>
            </a:fld>
            <a:endParaRPr lang="en-IN"/>
          </a:p>
        </p:txBody>
      </p:sp>
    </p:spTree>
    <p:extLst>
      <p:ext uri="{BB962C8B-B14F-4D97-AF65-F5344CB8AC3E}">
        <p14:creationId xmlns:p14="http://schemas.microsoft.com/office/powerpoint/2010/main" val="3017121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680E7B-89F1-4A6F-918A-9382AA44693A}" type="datetimeFigureOut">
              <a:rPr lang="en-IN" smtClean="0"/>
              <a:t>17-09-2025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1204A-628A-4E12-A87F-61B4E1A0D353}" type="slidenum">
              <a:rPr lang="en-IN" smtClean="0"/>
              <a:t>‹#›</a:t>
            </a:fld>
            <a:endParaRPr lang="en-IN"/>
          </a:p>
        </p:txBody>
      </p:sp>
    </p:spTree>
    <p:extLst>
      <p:ext uri="{BB962C8B-B14F-4D97-AF65-F5344CB8AC3E}">
        <p14:creationId xmlns:p14="http://schemas.microsoft.com/office/powerpoint/2010/main" val="56209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3680E7B-89F1-4A6F-918A-9382AA44693A}" type="datetimeFigureOut">
              <a:rPr lang="en-IN" smtClean="0"/>
              <a:t>17-09-2025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A1204A-628A-4E12-A87F-61B4E1A0D353}" type="slidenum">
              <a:rPr lang="en-IN" smtClean="0"/>
              <a:t>‹#›</a:t>
            </a:fld>
            <a:endParaRPr lang="en-IN"/>
          </a:p>
        </p:txBody>
      </p:sp>
    </p:spTree>
    <p:extLst>
      <p:ext uri="{BB962C8B-B14F-4D97-AF65-F5344CB8AC3E}">
        <p14:creationId xmlns:p14="http://schemas.microsoft.com/office/powerpoint/2010/main" val="2455660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680E7B-89F1-4A6F-918A-9382AA44693A}" type="datetimeFigureOut">
              <a:rPr lang="en-IN" smtClean="0"/>
              <a:t>17-09-2025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2A1204A-628A-4E12-A87F-61B4E1A0D353}" type="slidenum">
              <a:rPr lang="en-IN" smtClean="0"/>
              <a:t>‹#›</a:t>
            </a:fld>
            <a:endParaRPr lang="en-IN"/>
          </a:p>
        </p:txBody>
      </p:sp>
    </p:spTree>
    <p:extLst>
      <p:ext uri="{BB962C8B-B14F-4D97-AF65-F5344CB8AC3E}">
        <p14:creationId xmlns:p14="http://schemas.microsoft.com/office/powerpoint/2010/main" val="1662560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3680E7B-89F1-4A6F-918A-9382AA44693A}" type="datetimeFigureOut">
              <a:rPr lang="en-IN" smtClean="0"/>
              <a:t>17-09-2025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2A1204A-628A-4E12-A87F-61B4E1A0D353}" type="slidenum">
              <a:rPr lang="en-IN" smtClean="0"/>
              <a:t>‹#›</a:t>
            </a:fld>
            <a:endParaRPr lang="en-IN"/>
          </a:p>
        </p:txBody>
      </p:sp>
    </p:spTree>
    <p:extLst>
      <p:ext uri="{BB962C8B-B14F-4D97-AF65-F5344CB8AC3E}">
        <p14:creationId xmlns:p14="http://schemas.microsoft.com/office/powerpoint/2010/main" val="407270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03680E7B-89F1-4A6F-918A-9382AA44693A}" type="datetimeFigureOut">
              <a:rPr lang="en-IN" smtClean="0"/>
              <a:t>17-09-2025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2A1204A-628A-4E12-A87F-61B4E1A0D353}" type="slidenum">
              <a:rPr lang="en-IN" smtClean="0"/>
              <a:t>‹#›</a:t>
            </a:fld>
            <a:endParaRPr lang="en-IN"/>
          </a:p>
        </p:txBody>
      </p:sp>
    </p:spTree>
    <p:extLst>
      <p:ext uri="{BB962C8B-B14F-4D97-AF65-F5344CB8AC3E}">
        <p14:creationId xmlns:p14="http://schemas.microsoft.com/office/powerpoint/2010/main" val="3106000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680E7B-89F1-4A6F-918A-9382AA44693A}" type="datetimeFigureOut">
              <a:rPr lang="en-IN" smtClean="0"/>
              <a:t>17-09-2025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A1204A-628A-4E12-A87F-61B4E1A0D353}" type="slidenum">
              <a:rPr lang="en-IN" smtClean="0"/>
              <a:t>‹#›</a:t>
            </a:fld>
            <a:endParaRPr lang="en-IN"/>
          </a:p>
        </p:txBody>
      </p:sp>
    </p:spTree>
    <p:extLst>
      <p:ext uri="{BB962C8B-B14F-4D97-AF65-F5344CB8AC3E}">
        <p14:creationId xmlns:p14="http://schemas.microsoft.com/office/powerpoint/2010/main" val="2530576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680E7B-89F1-4A6F-918A-9382AA44693A}" type="datetimeFigureOut">
              <a:rPr lang="en-IN" smtClean="0"/>
              <a:t>17-09-2025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A1204A-628A-4E12-A87F-61B4E1A0D353}" type="slidenum">
              <a:rPr lang="en-IN" smtClean="0"/>
              <a:t>‹#›</a:t>
            </a:fld>
            <a:endParaRPr lang="en-IN"/>
          </a:p>
        </p:txBody>
      </p:sp>
    </p:spTree>
    <p:extLst>
      <p:ext uri="{BB962C8B-B14F-4D97-AF65-F5344CB8AC3E}">
        <p14:creationId xmlns:p14="http://schemas.microsoft.com/office/powerpoint/2010/main" val="464230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3680E7B-89F1-4A6F-918A-9382AA44693A}" type="datetimeFigureOut">
              <a:rPr lang="en-IN" smtClean="0"/>
              <a:t>17-09-2025</a:t>
            </a:fld>
            <a:endParaRPr lang="en-IN"/>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2A1204A-628A-4E12-A87F-61B4E1A0D353}" type="slidenum">
              <a:rPr lang="en-IN" smtClean="0"/>
              <a:t>‹#›</a:t>
            </a:fld>
            <a:endParaRPr lang="en-IN"/>
          </a:p>
        </p:txBody>
      </p:sp>
    </p:spTree>
    <p:extLst>
      <p:ext uri="{BB962C8B-B14F-4D97-AF65-F5344CB8AC3E}">
        <p14:creationId xmlns:p14="http://schemas.microsoft.com/office/powerpoint/2010/main" val="226790629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ontact@travelopro.com"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www.travelopro.com/online-booking-software.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travel-website.php"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travelopro.com/travel-back-office-systems.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travel-technology-software.php"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travelopro.com/travel-crm-software.php" TargetMode="External"/><Relationship Id="rId2"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hyperlink" Target="https://www.travelopro.com/solution-for-travel-agency.php" TargetMode="External"/><Relationship Id="rId5" Type="http://schemas.openxmlformats.org/officeDocument/2006/relationships/hyperlink" Target="https://www.travelopro.com/flight-inventory-management.php" TargetMode="External"/><Relationship Id="rId4" Type="http://schemas.openxmlformats.org/officeDocument/2006/relationships/hyperlink" Target="https://www.travelopro.com/galileo-gds-api-integration.php"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travelopro.com/travel-software.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online-packages.php"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s://www.travelopro.com/travel-technology-solution.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s://medium.com/@rashad05081995/airline-reservation-system-flight-booking-software-flight-booking-system-a95191f77ec8" TargetMode="External"/><Relationship Id="rId2"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hyperlink" Target="https://www.travelopro.com/travel-portals.php" TargetMode="External"/><Relationship Id="rId5" Type="http://schemas.openxmlformats.org/officeDocument/2006/relationships/hyperlink" Target="https://www.travelopro.com/mid-office-systems.php" TargetMode="External"/><Relationship Id="rId4" Type="http://schemas.openxmlformats.org/officeDocument/2006/relationships/hyperlink" Target="https://www.travelopro.com/travel-agency-booking-software.php"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www.travelopro.com/corporate-booking-tool.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s://www.travelopro.com/airline-internet-booking-engine.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mailto:contact@travelopro.co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travelopro.com/online-booking-engine-travelnxt.php"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travel-website-designing.php" TargetMode="External"/><Relationship Id="rId4" Type="http://schemas.openxmlformats.org/officeDocument/2006/relationships/hyperlink" Target="https://www.travelopro.com/flight-booking-software.php"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travelopro.com/vacation-package-system.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FF03AE5-29E4-9E79-7C38-5B66BA7F2E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6" name="TextBox 5">
            <a:extLst>
              <a:ext uri="{FF2B5EF4-FFF2-40B4-BE49-F238E27FC236}">
                <a16:creationId xmlns:a16="http://schemas.microsoft.com/office/drawing/2014/main" id="{42EBAC81-7123-372A-9B5C-A25C90597909}"/>
              </a:ext>
            </a:extLst>
          </p:cNvPr>
          <p:cNvSpPr txBox="1"/>
          <p:nvPr/>
        </p:nvSpPr>
        <p:spPr>
          <a:xfrm>
            <a:off x="4419297" y="5906684"/>
            <a:ext cx="3820813"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2000" b="1">
                <a:latin typeface="Calibri" panose="020F0502020204030204" pitchFamily="34" charset="0"/>
                <a:ea typeface="Calibri" panose="020F0502020204030204" pitchFamily="34" charset="0"/>
                <a:cs typeface="Calibri" panose="020F0502020204030204" pitchFamily="34" charset="0"/>
              </a:rPr>
              <a:t>Email id : </a:t>
            </a:r>
            <a:r>
              <a:rPr lang="en-IN" sz="2000">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contact@travelopro.com</a:t>
            </a:r>
            <a:endParaRPr lang="en-IN" sz="2000">
              <a:latin typeface="Calibri" panose="020F0502020204030204" pitchFamily="34" charset="0"/>
              <a:ea typeface="Calibri" panose="020F0502020204030204" pitchFamily="34" charset="0"/>
              <a:cs typeface="Calibri" panose="020F0502020204030204" pitchFamily="34" charset="0"/>
            </a:endParaRPr>
          </a:p>
          <a:p>
            <a:r>
              <a:rPr lang="en-IN" sz="2000" b="1">
                <a:latin typeface="Calibri" panose="020F0502020204030204" pitchFamily="34" charset="0"/>
                <a:ea typeface="Calibri" panose="020F0502020204030204" pitchFamily="34" charset="0"/>
                <a:cs typeface="Calibri" panose="020F0502020204030204" pitchFamily="34" charset="0"/>
              </a:rPr>
              <a:t>Phone No : </a:t>
            </a:r>
            <a:r>
              <a:rPr lang="en-GB" sz="2000" b="1">
                <a:latin typeface="Calibri" panose="020F0502020204030204" pitchFamily="34" charset="0"/>
                <a:ea typeface="Calibri" panose="020F0502020204030204" pitchFamily="34" charset="0"/>
                <a:cs typeface="Calibri" panose="020F0502020204030204" pitchFamily="34" charset="0"/>
              </a:rPr>
              <a:t>98455 66441</a:t>
            </a:r>
            <a:endParaRPr lang="en-IN" sz="2000" dirty="0">
              <a:latin typeface="Calibri" panose="020F0502020204030204" pitchFamily="34" charset="0"/>
              <a:ea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D8930208-5254-64E2-D6A8-27BA81AAFB9D}"/>
              </a:ext>
            </a:extLst>
          </p:cNvPr>
          <p:cNvSpPr txBox="1"/>
          <p:nvPr/>
        </p:nvSpPr>
        <p:spPr>
          <a:xfrm>
            <a:off x="3037489" y="219335"/>
            <a:ext cx="6117022" cy="646331"/>
          </a:xfrm>
          <a:prstGeom prst="rect">
            <a:avLst/>
          </a:prstGeom>
          <a:noFill/>
        </p:spPr>
        <p:txBody>
          <a:bodyPr wrap="square">
            <a:spAutoFit/>
          </a:bodyPr>
          <a:lstStyle/>
          <a:p>
            <a:r>
              <a:rPr lang="en-IN" sz="3600" b="1" dirty="0"/>
              <a:t>Airline Internet Booking Engine</a:t>
            </a:r>
          </a:p>
        </p:txBody>
      </p:sp>
      <p:pic>
        <p:nvPicPr>
          <p:cNvPr id="12" name="Picture 11">
            <a:extLst>
              <a:ext uri="{FF2B5EF4-FFF2-40B4-BE49-F238E27FC236}">
                <a16:creationId xmlns:a16="http://schemas.microsoft.com/office/drawing/2014/main" id="{C35381E8-DA96-DD4D-C582-D1E250A3C6BC}"/>
              </a:ext>
            </a:extLst>
          </p:cNvPr>
          <p:cNvPicPr>
            <a:picLocks noChangeAspect="1"/>
          </p:cNvPicPr>
          <p:nvPr/>
        </p:nvPicPr>
        <p:blipFill>
          <a:blip r:embed="rId4">
            <a:extLst>
              <a:ext uri="{28A0092B-C50C-407E-A947-70E740481C1C}">
                <a14:useLocalDpi xmlns:a14="http://schemas.microsoft.com/office/drawing/2010/main" val="0"/>
              </a:ext>
            </a:extLst>
          </a:blip>
          <a:srcRect t="13366"/>
          <a:stretch>
            <a:fillRect/>
          </a:stretch>
        </p:blipFill>
        <p:spPr>
          <a:xfrm>
            <a:off x="1430961" y="1361038"/>
            <a:ext cx="9330077" cy="4050273"/>
          </a:xfrm>
          <a:prstGeom prst="rect">
            <a:avLst/>
          </a:prstGeom>
        </p:spPr>
      </p:pic>
    </p:spTree>
    <p:extLst>
      <p:ext uri="{BB962C8B-B14F-4D97-AF65-F5344CB8AC3E}">
        <p14:creationId xmlns:p14="http://schemas.microsoft.com/office/powerpoint/2010/main" val="1681422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26ED4-9160-1A60-E40E-E34DC175150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80DA00F-59A1-21E5-4186-952DB3F052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9A78D42D-354D-F383-1D51-AB96A4F8A338}"/>
              </a:ext>
            </a:extLst>
          </p:cNvPr>
          <p:cNvSpPr txBox="1"/>
          <p:nvPr/>
        </p:nvSpPr>
        <p:spPr>
          <a:xfrm>
            <a:off x="861848" y="617781"/>
            <a:ext cx="10468303" cy="562243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Which are the top GDS, Travel APIs for the airline booking engine?</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has gained vast experience in API integration over the years, integrating more than 150 travel suppliers and third-party services to its clients across the globe.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can integrate with leading Global Distribution Systems (GDS), Flight Consolidators, and Single-source API providers to meet your flight booking and ticketing needs. It is best suited for travel agencies, online travel agencies, tour operators, and tour management companies.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can help you deliver innovative experiences and reach a global audience by utilizing the Airlines Global Distribution System, which connects you to thousands of airlines and travel agents worldwide. We provide a unified booking system that allows you to search, book, and process your travel experience.</a:t>
            </a:r>
          </a:p>
        </p:txBody>
      </p:sp>
    </p:spTree>
    <p:extLst>
      <p:ext uri="{BB962C8B-B14F-4D97-AF65-F5344CB8AC3E}">
        <p14:creationId xmlns:p14="http://schemas.microsoft.com/office/powerpoint/2010/main" val="3845420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7F6F4-1BB1-831D-5906-ABDC423A2E4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E3E1DBD-ADCD-2B4B-41C5-83A20221DB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E57A9007-EDC5-8627-66C7-11369CDB41D9}"/>
              </a:ext>
            </a:extLst>
          </p:cNvPr>
          <p:cNvSpPr txBox="1"/>
          <p:nvPr/>
        </p:nvSpPr>
        <p:spPr>
          <a:xfrm>
            <a:off x="714704" y="814687"/>
            <a:ext cx="10983310" cy="5519844"/>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GDS Flights API</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will help your business expand its inventory and deliver a comprehensive set of services to travelers. You can expand into the global market and increase your revenue by offering flight reservation services from world-renowned GDSs, low-cost carriers, and aggregators.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Using Travelopro's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API/XML integration</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you can control your flight bookings with GDS, Flight Aggregators, or low-cost carriers. Provide competitive airfares and the most efficient flight deals.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assure to assist you in obtaining all GDS features such as real-time availability, booking, pricing, and centralized data display. Aside from that, our primary goal is to meet the needs of the global travel industry.</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Connect to GDS flights via GDS XML API integration. Incorporate the GDS Flight Booking XML API into your platform with a few single clicks through the Flight GDS integration.</a:t>
            </a:r>
          </a:p>
        </p:txBody>
      </p:sp>
    </p:spTree>
    <p:extLst>
      <p:ext uri="{BB962C8B-B14F-4D97-AF65-F5344CB8AC3E}">
        <p14:creationId xmlns:p14="http://schemas.microsoft.com/office/powerpoint/2010/main" val="2627080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59999-472A-8F48-BF4E-7E2FCC32D4A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18BA3ED-27E9-FE47-5437-61851BE415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DC3386D8-1614-E97F-B3A3-345786C53718}"/>
              </a:ext>
            </a:extLst>
          </p:cNvPr>
          <p:cNvSpPr txBox="1"/>
          <p:nvPr/>
        </p:nvSpPr>
        <p:spPr>
          <a:xfrm>
            <a:off x="725213" y="669078"/>
            <a:ext cx="10899228" cy="5519844"/>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Travelopro's dedicated team provides the best Flight XML API Integration based on your needs. We have a solid and secure mapping with static data that will help us increase the volume of XML API integration.</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Travelopro's team can assist you with XML/API integration services with multiple suppliers available on the global market. We can also help you implement XML API functionality for your portal, which will greatly expand the scope of your business.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have years of experience incorporating APIs from major GDS air suppliers, direct airline APIs, and third-party consolidators. Whether you have a signed for with Sabre, Amadeus, Galileo, Travelport, or Worldspan, we provide the best XML/API integration solutions to clients.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can assist you in offering ground-breaking experiences and reaching the global market by utilizing the Airlines Global Distribution System, which connects you to thousands of airlines and travel agents worldwide.</a:t>
            </a:r>
          </a:p>
        </p:txBody>
      </p:sp>
    </p:spTree>
    <p:extLst>
      <p:ext uri="{BB962C8B-B14F-4D97-AF65-F5344CB8AC3E}">
        <p14:creationId xmlns:p14="http://schemas.microsoft.com/office/powerpoint/2010/main" val="842994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03B198-DC61-42B8-297C-9E6F45CCEBB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0D6AB12-8817-F585-7C80-0A8628E3A8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3E47C571-7EEE-0B1E-1157-2127C76F3FDA}"/>
              </a:ext>
            </a:extLst>
          </p:cNvPr>
          <p:cNvSpPr txBox="1"/>
          <p:nvPr/>
        </p:nvSpPr>
        <p:spPr>
          <a:xfrm>
            <a:off x="1124606" y="1417705"/>
            <a:ext cx="9669517" cy="3836563"/>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skilled developers create all types of flight booking systems, ensuring that you receive a unified airline reservation system that meets your business requirements at an affordable price.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So, if you are looking for a groundbreaking solution to boost your business performance and provide advanced services to engage your customers, choose Travelopro as your one-stop IT solution partner.</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rates are affordable and since you do not need to invest a huge amount in airline booking you can easily start your business within a short span of time. </a:t>
            </a:r>
          </a:p>
        </p:txBody>
      </p:sp>
    </p:spTree>
    <p:extLst>
      <p:ext uri="{BB962C8B-B14F-4D97-AF65-F5344CB8AC3E}">
        <p14:creationId xmlns:p14="http://schemas.microsoft.com/office/powerpoint/2010/main" val="1325864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34F2D7-9A8C-1F48-5DDC-0BC1A95D6EC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D884A50-D2B3-0D34-4E05-37CE121F54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53EFEA9E-A000-A46E-DEEC-78E259F9B0EB}"/>
              </a:ext>
            </a:extLst>
          </p:cNvPr>
          <p:cNvSpPr txBox="1"/>
          <p:nvPr/>
        </p:nvSpPr>
        <p:spPr>
          <a:xfrm>
            <a:off x="903889" y="617781"/>
            <a:ext cx="10384221" cy="562243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What Factors Make Our Airline Internet Booking Engine Useful To Travel Companies?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offers GDS Flight Booking System with a modern, user-friendly interface and solid backend architecture. You will be able to scan and book airline seats quickly and easily with frameworks by integrating with a major third-party airline supplier.</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flight ticket booking system allows you to increase productivity and manage more bookings by selling flight tickets directly from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back-office system</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make certain that every detail is taken into account when developing your flight booking system, both online and offline. Our airline reservation system helps travel companies grow their businesses by bringing in more customers through effective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flight search engines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9589437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A8DF4-179B-2F32-5ED9-76CCC692458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F59BC50-DDDB-C19E-BB00-229D722105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8F001358-2A99-ADE0-B914-3FADD0596B95}"/>
              </a:ext>
            </a:extLst>
          </p:cNvPr>
          <p:cNvSpPr txBox="1"/>
          <p:nvPr/>
        </p:nvSpPr>
        <p:spPr>
          <a:xfrm>
            <a:off x="725214" y="866663"/>
            <a:ext cx="10741572" cy="5124673"/>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Travelopro's Flight Booking Software has completely transformed the ticketing system. In just a few clicks, you can book your ticket. Travelers only need to enter the destination's time and location. It’s so simple now to book flights.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There are simple cancellation and refund policies in place for travelers. Tickets are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canceled</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with a single click on the cancellation button in the Flight Reservation System, and the refunded amount is credited directly to the traveler's account.</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All of these features have simplified the process of booking airline tickets online. Furthermore, airlines that have adopted the airline reservation system have easily met their revenue targets.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Travelers can book flights to domestic and international destinations from any location at any time. The Flight Reservation System is a major contributor to the expansion of the airline and travel industries.</a:t>
            </a:r>
          </a:p>
        </p:txBody>
      </p:sp>
    </p:spTree>
    <p:extLst>
      <p:ext uri="{BB962C8B-B14F-4D97-AF65-F5344CB8AC3E}">
        <p14:creationId xmlns:p14="http://schemas.microsoft.com/office/powerpoint/2010/main" val="1489180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5D2ABF-D8AB-2EC1-A414-DF22AA6CA80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722D948-F8B9-3463-4396-1AFA43207C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E8626C3A-4E93-4B30-4242-41ED8BD694E8}"/>
              </a:ext>
            </a:extLst>
          </p:cNvPr>
          <p:cNvSpPr txBox="1"/>
          <p:nvPr/>
        </p:nvSpPr>
        <p:spPr>
          <a:xfrm>
            <a:off x="1061544" y="1335696"/>
            <a:ext cx="9469821" cy="3836563"/>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continuously updates the inventories of various airlines. It's linked to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Global Distribution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which handles and manages international flight booking.</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provides comprehensive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travel reservation solutions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including an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online air reservation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and a comprehensive travel reservation system.</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By utilizing our flight reservation software and</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travel portal development services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you can significantly increase your business's revenues and profits.</a:t>
            </a:r>
          </a:p>
        </p:txBody>
      </p:sp>
    </p:spTree>
    <p:extLst>
      <p:ext uri="{BB962C8B-B14F-4D97-AF65-F5344CB8AC3E}">
        <p14:creationId xmlns:p14="http://schemas.microsoft.com/office/powerpoint/2010/main" val="16755993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664A20-AB1F-ADA5-37BC-9CD6611C82A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C15B455-460A-BF7B-0A32-9345F59444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A67934E1-3559-681E-E141-05F54A30FF59}"/>
              </a:ext>
            </a:extLst>
          </p:cNvPr>
          <p:cNvSpPr txBox="1"/>
          <p:nvPr/>
        </p:nvSpPr>
        <p:spPr>
          <a:xfrm>
            <a:off x="1145627" y="756473"/>
            <a:ext cx="10342179" cy="5345053"/>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Benefits of Airline Internet Booking Engine:</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Accessible on both web and mobile (responsive and native app)</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simple interface for centralized customer and booking management</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Dynamic packaging - flight + Hotel as well as Flight + Fixed Package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Extensive booking reports for decision making and accounting reconciliation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Multiple currency support with real-time currency conversion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Multiple trip options including single trip, round-trip, and multi-city trip</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ability to see the lowest fare for each airline on the selected date (s)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There are several filters and sorting options available, such as departure and arrival time, airline, price, number of stops, duration, and so on.</a:t>
            </a:r>
          </a:p>
        </p:txBody>
      </p:sp>
    </p:spTree>
    <p:extLst>
      <p:ext uri="{BB962C8B-B14F-4D97-AF65-F5344CB8AC3E}">
        <p14:creationId xmlns:p14="http://schemas.microsoft.com/office/powerpoint/2010/main" val="7307660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D9EA37-29AA-1965-E3F7-F7F9ACA256F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6604A2B-EAB0-3DD8-968A-CA27A24CCD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B8D72388-E8E5-9218-1624-9335BAED3A40}"/>
              </a:ext>
            </a:extLst>
          </p:cNvPr>
          <p:cNvSpPr txBox="1"/>
          <p:nvPr/>
        </p:nvSpPr>
        <p:spPr>
          <a:xfrm>
            <a:off x="1051034" y="807769"/>
            <a:ext cx="10426263" cy="5242461"/>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Abilities to display fare and baggage rules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Auto-generated e-tickets and vouchers with your brand recognition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Ability to store frequent co-traveler info to save time during booking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Auto cancellation of unconfirmed bookings before the cancellation period starts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Configurable different suppliers for domestic and international flights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Customers can use the book-now-pay-later feature to make reservations online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Supports multiple sales channels, including B2C, B2B, B2B2C, B2E, and Corporate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Aggregation of GDS and non-GDS content into a single booking engine.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Seamless and fast one-way, round trip &amp; multi-city flight search and booking process</a:t>
            </a:r>
          </a:p>
        </p:txBody>
      </p:sp>
    </p:spTree>
    <p:extLst>
      <p:ext uri="{BB962C8B-B14F-4D97-AF65-F5344CB8AC3E}">
        <p14:creationId xmlns:p14="http://schemas.microsoft.com/office/powerpoint/2010/main" val="5171865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CD2D49-520F-D8A8-705B-62BF8BE8273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47EB8FA-2E38-4F02-AF4B-4023904C3D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520F7B27-33BF-0807-A47C-8A90806082E4}"/>
              </a:ext>
            </a:extLst>
          </p:cNvPr>
          <p:cNvSpPr txBox="1"/>
          <p:nvPr/>
        </p:nvSpPr>
        <p:spPr>
          <a:xfrm>
            <a:off x="1229711" y="1752477"/>
            <a:ext cx="8355724" cy="2958823"/>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Secure payment system integration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Connection to the Multiple Flight Booking (GDS)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Access to the B2B and/or B2C portals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Multiple filtering options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Filtering by price, flight duration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Real-time access to special deals and discounts</a:t>
            </a:r>
          </a:p>
        </p:txBody>
      </p:sp>
    </p:spTree>
    <p:extLst>
      <p:ext uri="{BB962C8B-B14F-4D97-AF65-F5344CB8AC3E}">
        <p14:creationId xmlns:p14="http://schemas.microsoft.com/office/powerpoint/2010/main" val="2659638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9A83E-04C2-85BE-5C43-7823E373C0B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33486B6-B2A6-10D8-8919-F192E7E2DD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2FDB07B4-6E64-1BEF-2F1B-9F0CE07389A2}"/>
              </a:ext>
            </a:extLst>
          </p:cNvPr>
          <p:cNvSpPr txBox="1"/>
          <p:nvPr/>
        </p:nvSpPr>
        <p:spPr>
          <a:xfrm>
            <a:off x="788275" y="617781"/>
            <a:ext cx="10794125" cy="6017609"/>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Why Airline Internet Booking Engine is important in the Travel Industry? </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 today's world, online flight booking is emerging as a very reliable, quick, and effective way to give your business a competitive edge. As a result, having an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Airline Internet Booking Engine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to run a successful travel business is becoming increasingly important for long-term success and better conversions for your business.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Airline Internet Booking Engine is a web-based flight booking engine used to make flight reservations. It includes Airline schedules, fare tariffs, passenger reservations, and PNRs. Simply put;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airline booking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assists travelers in booking flights by checking flight schedules, pricing/fares, and seat availability.</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Airline Internet Booking Engine is specifically designed for travel agencies to help their travelers book one-way, round-trip, and multi-destination flights on a single platform.</a:t>
            </a:r>
          </a:p>
        </p:txBody>
      </p:sp>
    </p:spTree>
    <p:extLst>
      <p:ext uri="{BB962C8B-B14F-4D97-AF65-F5344CB8AC3E}">
        <p14:creationId xmlns:p14="http://schemas.microsoft.com/office/powerpoint/2010/main" val="28360228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BFD39-3C87-D858-56DA-5F3AE66D3E3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DBC7C27-5476-4719-2211-33739BB833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3E32FE1B-9E48-52B9-A5E6-386E5EFC4A28}"/>
              </a:ext>
            </a:extLst>
          </p:cNvPr>
          <p:cNvSpPr txBox="1"/>
          <p:nvPr/>
        </p:nvSpPr>
        <p:spPr>
          <a:xfrm>
            <a:off x="914399" y="772864"/>
            <a:ext cx="10710041" cy="562243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How is Airline Internet Booking Engine helping travel agencies grow?</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offers powerful flight ticket software that enables you to sell real-time fares and availability to your B2C/B2B customers. Our expert team develops a B2B and B2C Flight Booking Engine to enable travel agencies and businesses to sell flight tickets to B2B/B2C customers with real-time flight fares and availability.</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airline internet booking engine is a key factor driving the growth of the airline and travel industries. It continuously updates the inventories of various airlines. It is linked to the Global Distribution System, which handles and manages global flight bookings.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This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flight booking API integration</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is integrated with single or multiple GDS systems, LCCs, and third-party flight APIs, both IATA and Non-IATA agents based on client needs.</a:t>
            </a:r>
          </a:p>
        </p:txBody>
      </p:sp>
    </p:spTree>
    <p:extLst>
      <p:ext uri="{BB962C8B-B14F-4D97-AF65-F5344CB8AC3E}">
        <p14:creationId xmlns:p14="http://schemas.microsoft.com/office/powerpoint/2010/main" val="20979317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324AA-B9D6-F3FE-0987-B5A1A48F476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FD12861-3637-2B35-1FB6-7B4C28501A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306D8137-47B7-B15A-6768-874F88F0DA64}"/>
              </a:ext>
            </a:extLst>
          </p:cNvPr>
          <p:cNvSpPr txBox="1"/>
          <p:nvPr/>
        </p:nvSpPr>
        <p:spPr>
          <a:xfrm>
            <a:off x="809296" y="917960"/>
            <a:ext cx="10783614" cy="5022080"/>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airline reservation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has also increased the online sale of flight tickets. No matter what,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travel booking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 today’s times needs to implement an air booking engine as well. Then only would it be helpful to travel companies?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Flight Booking Engine includes advanced features and functionalities such as third-party supplier integration, GDS connectivity, inventory management, quotation management, b2b/b2c booking engine, one-way, round-trip, multi-city search option, booking management, reporting, customized design and layout, multi-currency, multi-language, payment gateway integration, and much more.</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Customers and businesses alike have benefited from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online flight reservation system</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It offers customers advantages such as quick and easy data access, money security, time savings, price comparison,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flight ticket software</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ease of booking, and discounts from various airline companies.</a:t>
            </a:r>
          </a:p>
        </p:txBody>
      </p:sp>
    </p:spTree>
    <p:extLst>
      <p:ext uri="{BB962C8B-B14F-4D97-AF65-F5344CB8AC3E}">
        <p14:creationId xmlns:p14="http://schemas.microsoft.com/office/powerpoint/2010/main" val="15836867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E45AB5-01AE-B7D7-8319-1A2A1CE26C8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3BBDF0B-5D8F-159E-CCB7-B9C356FF08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13833432-586B-F3CC-44B1-066096F22512}"/>
              </a:ext>
            </a:extLst>
          </p:cNvPr>
          <p:cNvSpPr txBox="1"/>
          <p:nvPr/>
        </p:nvSpPr>
        <p:spPr>
          <a:xfrm>
            <a:off x="977462" y="1068571"/>
            <a:ext cx="9144000" cy="4524315"/>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Customers can book tickets online using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online booking engine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and search for flights using various flight search tools. It saves their time and cost both as they can purchase a suitable product by comparing online. In case of cancellation of flight tickets, customers can get a refund of their money as per the policy and norms of the specific airline company.</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gives travel companies new revenue streams as well as advanced administrative control over their client databases. It has benefits for the airline industry, such as enhancing data accuracy, resolving customer grievances, gaining customer trust, building goodwill in the market, and increasing surplus, etc.</a:t>
            </a:r>
          </a:p>
        </p:txBody>
      </p:sp>
    </p:spTree>
    <p:extLst>
      <p:ext uri="{BB962C8B-B14F-4D97-AF65-F5344CB8AC3E}">
        <p14:creationId xmlns:p14="http://schemas.microsoft.com/office/powerpoint/2010/main" val="37209187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7C38D-FC9B-5742-C271-4F0618EF463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AEBD25D-F75A-F7EA-6CD9-3428085D1A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2" name="Title 1">
            <a:extLst>
              <a:ext uri="{FF2B5EF4-FFF2-40B4-BE49-F238E27FC236}">
                <a16:creationId xmlns:a16="http://schemas.microsoft.com/office/drawing/2014/main" id="{8AC9961B-FDE1-AE1B-1DCE-7C62135C57C9}"/>
              </a:ext>
            </a:extLst>
          </p:cNvPr>
          <p:cNvSpPr txBox="1">
            <a:spLocks/>
          </p:cNvSpPr>
          <p:nvPr/>
        </p:nvSpPr>
        <p:spPr>
          <a:xfrm>
            <a:off x="979722" y="911086"/>
            <a:ext cx="10424002" cy="4804602"/>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tx2">
                    <a:lumMod val="40000"/>
                    <a:lumOff val="6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ctr">
              <a:spcBef>
                <a:spcPts val="0"/>
              </a:spcBef>
            </a:pPr>
            <a:r>
              <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rPr>
              <a:t>CONTACT US:</a:t>
            </a: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For more details, please visit our website: </a:t>
            </a:r>
          </a:p>
          <a:p>
            <a:pPr algn="ctr">
              <a:spcBef>
                <a:spcPts val="0"/>
              </a:spcBef>
            </a:pP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r>
              <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hlinkClick r:id="rId3"/>
              </a:rPr>
              <a:t>https://www.travelopro.com/airline-internet-booking-engine.php</a:t>
            </a:r>
            <a:endPar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endParaRPr lang="en-IN" sz="2800" b="1" u="sng"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spcBef>
                <a:spcPts val="0"/>
              </a:spcBef>
            </a:pPr>
            <a:r>
              <a:rPr lang="en-IN" sz="2800" b="1"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Email id :  </a:t>
            </a:r>
            <a:r>
              <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contact@travelopro.com</a:t>
            </a: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Phone No : </a:t>
            </a:r>
            <a:r>
              <a:rPr lang="en-GB" sz="2800" b="1" dirty="0">
                <a:solidFill>
                  <a:schemeClr val="tx1"/>
                </a:solidFill>
                <a:latin typeface="Calibri" panose="020F0502020204030204" pitchFamily="34" charset="0"/>
                <a:ea typeface="Calibri" panose="020F0502020204030204" pitchFamily="34" charset="0"/>
                <a:cs typeface="Calibri" panose="020F0502020204030204" pitchFamily="34" charset="0"/>
              </a:rPr>
              <a:t>98455 66441</a:t>
            </a:r>
            <a:br>
              <a:rPr lang="en-IN" sz="2800" cap="none" dirty="0">
                <a:solidFill>
                  <a:schemeClr val="tx1"/>
                </a:solidFill>
                <a:latin typeface="Times New Roman" panose="02020603050405020304" pitchFamily="18" charset="0"/>
                <a:cs typeface="Times New Roman" panose="02020603050405020304" pitchFamily="18" charset="0"/>
              </a:rPr>
            </a:br>
            <a:endPar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45444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87BA2-7414-CBB1-8D07-33C9C5EA616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E0012B2-7525-F439-4B01-7A8E0AEC3B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61052890-E610-527A-69EE-20C679522F21}"/>
              </a:ext>
            </a:extLst>
          </p:cNvPr>
          <p:cNvSpPr txBox="1"/>
          <p:nvPr/>
        </p:nvSpPr>
        <p:spPr>
          <a:xfrm>
            <a:off x="840828" y="866663"/>
            <a:ext cx="10668000" cy="5124673"/>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Airlines reservation systems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consolidate flight data - flight schedules, seat availability, flight fares, and reservations - from all airlines and provide real-time inventory and rates for customers and travel agents to book flight tickets online using global distribution systems.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An airline booking engine also shows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dynamic packages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like airline + hotel, hotels + holiday packages, and hotels + cars. It is capable of handling a large number of booking transactions in a short period of time.</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Other benefits that make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flight reservation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even more useful include faster execution, real-time flight schedules, fares, fare tariffs, and ease of booking. The internet-based reservation system reduces the need for manual intervention.</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Flight reservation systems help travel companies grow their businesses by engaging more customers through effective flight search engines. </a:t>
            </a:r>
          </a:p>
        </p:txBody>
      </p:sp>
    </p:spTree>
    <p:extLst>
      <p:ext uri="{BB962C8B-B14F-4D97-AF65-F5344CB8AC3E}">
        <p14:creationId xmlns:p14="http://schemas.microsoft.com/office/powerpoint/2010/main" val="4047869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4C442-FD61-A845-A8FC-E6ABA4160ED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03AFA75-B7D3-D0E4-3389-19ECB85D84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6CAE566E-461C-6397-18FA-ADF360B65732}"/>
              </a:ext>
            </a:extLst>
          </p:cNvPr>
          <p:cNvSpPr txBox="1"/>
          <p:nvPr/>
        </p:nvSpPr>
        <p:spPr>
          <a:xfrm>
            <a:off x="851337" y="868056"/>
            <a:ext cx="9858703" cy="5417252"/>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Airline reservation systems allow travel companies to integrate all flight-related data into a single online portal, enabling customers to select from a diverse array of flight options at competitive flight fares.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flight booking system has essential tools that benefit travel agencies, travel agents, tour operators, TMC(s), and other travel service providers in many ways. For both customers and corporations, the online flight reservation system has made things much easier and simplified the entire process.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flight booking system provides customers with access to a large database, which is ideal for booking flights, dynamic packages, tours, and other travel activities. It is a viable solution for both B2B and B2C channels as it allows them to profit from a huge number of flight bookings on a daily basis.</a:t>
            </a:r>
          </a:p>
        </p:txBody>
      </p:sp>
    </p:spTree>
    <p:extLst>
      <p:ext uri="{BB962C8B-B14F-4D97-AF65-F5344CB8AC3E}">
        <p14:creationId xmlns:p14="http://schemas.microsoft.com/office/powerpoint/2010/main" val="3555307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DC7D5-4C58-6BFE-4770-9B1E135E094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54ACF70-869C-7E53-EE81-4B3478AA6D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82B96CDB-155D-9F01-1711-FF8007A2BE2B}"/>
              </a:ext>
            </a:extLst>
          </p:cNvPr>
          <p:cNvSpPr txBox="1"/>
          <p:nvPr/>
        </p:nvSpPr>
        <p:spPr>
          <a:xfrm>
            <a:off x="767255" y="617781"/>
            <a:ext cx="10857186" cy="562243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Why Choose Travelopro as your Flight Booking Software Development Partner?</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If you’re looking for cost-effective with advanced feature flight ticket booking application, Travelopro is your way out. We’re a leading flight booking portal development company. Our MOTTO is to help your travel business grow and thrive by providing an affordable flight booking portal development solution.</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Travelopro's professional team creates online flight ticket booking app with B2B and B2C modules. Our model enables travel companies to sell real-time flight tickets to B2B/B2C clients.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B2B Flight Booking Portal from Travelopro includes advanced features such as flight reservation, modification, booking quotation, flight API integration, and IT solutions for travel agents. As a travel agent, you can offer your clients great travel deals on hotels, vacation packages, transfers, flights, and many more services as well.</a:t>
            </a:r>
          </a:p>
        </p:txBody>
      </p:sp>
    </p:spTree>
    <p:extLst>
      <p:ext uri="{BB962C8B-B14F-4D97-AF65-F5344CB8AC3E}">
        <p14:creationId xmlns:p14="http://schemas.microsoft.com/office/powerpoint/2010/main" val="849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8D744-92C7-3F73-89A3-B4319025C4B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945EB1D-C5F8-8061-9DD5-C1CE5F3EFF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566AB8FA-39E2-90C0-D6C2-2F13AE675C31}"/>
              </a:ext>
            </a:extLst>
          </p:cNvPr>
          <p:cNvSpPr txBox="1"/>
          <p:nvPr/>
        </p:nvSpPr>
        <p:spPr>
          <a:xfrm>
            <a:off x="924910" y="1364428"/>
            <a:ext cx="9932276" cy="4129144"/>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airline reservation system integrates with GDSs, consolidators, and low-cost carriers (LCCs) via XML API, enabling your users to find and book a wide range of domestic and international flights at the best rates from the comfort of their own homes or while on the go.</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don't just provide a booking engine or a flight software. Our primary focus is on developing interactive google flight booking engine that meet your needs and best serve your business objectives by increasing business and brand popularity. We understand your requirements and put your thoughts into practice with our huge experience in the field of the travel industry.</a:t>
            </a:r>
          </a:p>
        </p:txBody>
      </p:sp>
    </p:spTree>
    <p:extLst>
      <p:ext uri="{BB962C8B-B14F-4D97-AF65-F5344CB8AC3E}">
        <p14:creationId xmlns:p14="http://schemas.microsoft.com/office/powerpoint/2010/main" val="287476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2D588-081B-E4C7-E8B6-8143973F7FD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72E248E-785A-2819-45A4-32D55D7286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1DE85390-7607-F680-1B6D-316C3FE2E452}"/>
              </a:ext>
            </a:extLst>
          </p:cNvPr>
          <p:cNvSpPr txBox="1"/>
          <p:nvPr/>
        </p:nvSpPr>
        <p:spPr>
          <a:xfrm>
            <a:off x="767254" y="917960"/>
            <a:ext cx="10468303" cy="5022080"/>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Flight ticket reservation system offered by us includes advanced functionalities such as GDS connectivity, inventory management, third-party supplier integration, quotation management, b2b/b2c booking engine, one-way, round-trip, multi-city search option, booking management, reporting, customer management, personalized design and layout, multi-language, multi-currency, payment gateway integration, and much more.</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collaborated with global travel clients to create robust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online airline reservation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that ensures 24/7 availability and real-time bookings. Not only that, but you can hire developers to create your airline reservation system depending on business needs.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rates are affordable and since you do not need to pay a significant amount in the airline reservation you can easily scale your business within a short time.</a:t>
            </a:r>
          </a:p>
        </p:txBody>
      </p:sp>
    </p:spTree>
    <p:extLst>
      <p:ext uri="{BB962C8B-B14F-4D97-AF65-F5344CB8AC3E}">
        <p14:creationId xmlns:p14="http://schemas.microsoft.com/office/powerpoint/2010/main" val="597010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95931-5401-70C7-D4C2-B2DC955C98F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EA99733-C83F-4126-CF24-632951C4EC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862EE451-4DA2-4A2B-238C-2DE8F2191028}"/>
              </a:ext>
            </a:extLst>
          </p:cNvPr>
          <p:cNvSpPr txBox="1"/>
          <p:nvPr/>
        </p:nvSpPr>
        <p:spPr>
          <a:xfrm>
            <a:off x="940676" y="1107947"/>
            <a:ext cx="10310648" cy="4642105"/>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What factors make flight booking engine useful to travel companies?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Online travel agencies prefer an Airline Booking Engine to conduct numerous bookings in an incredible way. Some of the ways in which flight booking systems are helpful to travel companies are discussed here: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Customizable design layout</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Easy Integration into website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Markup and supplier commission settings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choice to book multi-city flights/multi-stop-overs with detailed fare summaries.</a:t>
            </a:r>
          </a:p>
        </p:txBody>
      </p:sp>
    </p:spTree>
    <p:extLst>
      <p:ext uri="{BB962C8B-B14F-4D97-AF65-F5344CB8AC3E}">
        <p14:creationId xmlns:p14="http://schemas.microsoft.com/office/powerpoint/2010/main" val="1420878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6EE1CE-2A66-C3BA-AAE3-02C57D968B4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4D608FA-3B43-4E74-8CFA-4D155C4ED5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462" y="94593"/>
            <a:ext cx="1968554" cy="447908"/>
          </a:xfrm>
          <a:prstGeom prst="rect">
            <a:avLst/>
          </a:prstGeom>
        </p:spPr>
      </p:pic>
      <p:sp>
        <p:nvSpPr>
          <p:cNvPr id="3" name="TextBox 2">
            <a:extLst>
              <a:ext uri="{FF2B5EF4-FFF2-40B4-BE49-F238E27FC236}">
                <a16:creationId xmlns:a16="http://schemas.microsoft.com/office/drawing/2014/main" id="{720880BB-6801-E368-A6C4-EC69A5F31B21}"/>
              </a:ext>
            </a:extLst>
          </p:cNvPr>
          <p:cNvSpPr txBox="1"/>
          <p:nvPr/>
        </p:nvSpPr>
        <p:spPr>
          <a:xfrm>
            <a:off x="1093076" y="1488681"/>
            <a:ext cx="9144000" cy="3353995"/>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Sort and filter by a range of characteristics, including departure time and layover duration.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Facility to pull PNR and its details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abilities to store traveler details for CRM</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Produce financial reports and reservation reports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Options to view booking details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Print E-tickets</a:t>
            </a:r>
          </a:p>
        </p:txBody>
      </p:sp>
    </p:spTree>
    <p:extLst>
      <p:ext uri="{BB962C8B-B14F-4D97-AF65-F5344CB8AC3E}">
        <p14:creationId xmlns:p14="http://schemas.microsoft.com/office/powerpoint/2010/main" val="22593848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28</TotalTime>
  <Words>2570</Words>
  <Application>Microsoft Office PowerPoint</Application>
  <PresentationFormat>Widescreen</PresentationFormat>
  <Paragraphs>108</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Symbol</vt:lpstr>
      <vt:lpstr>Times New Roman</vt:lpstr>
      <vt:lpstr>Celestial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anu suya</dc:creator>
  <cp:lastModifiedBy>anu suya</cp:lastModifiedBy>
  <cp:revision>2</cp:revision>
  <dcterms:created xsi:type="dcterms:W3CDTF">2025-09-17T11:31:58Z</dcterms:created>
  <dcterms:modified xsi:type="dcterms:W3CDTF">2025-09-17T12:00:06Z</dcterms:modified>
</cp:coreProperties>
</file>