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387468435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CD4D66-193F-4A9E-8180-DA607AAB3D59}" type="datetimeFigureOut">
              <a:rPr lang="en-IN" smtClean="0"/>
              <a:t>22-07-2025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2916242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2006220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2382457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3200034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2480071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3847955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6787087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189242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1068425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CD4D66-193F-4A9E-8180-DA607AAB3D59}" type="datetimeFigureOut">
              <a:rPr lang="en-IN" smtClean="0"/>
              <a:t>22-07-2025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391672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CD4D66-193F-4A9E-8180-DA607AAB3D59}" type="datetimeFigureOut">
              <a:rPr lang="en-IN" smtClean="0"/>
              <a:t>22-07-2025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1470177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CD4D66-193F-4A9E-8180-DA607AAB3D59}" type="datetimeFigureOut">
              <a:rPr lang="en-IN" smtClean="0"/>
              <a:t>22-07-2025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3879659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D4D66-193F-4A9E-8180-DA607AAB3D59}" type="datetimeFigureOut">
              <a:rPr lang="en-IN" smtClean="0"/>
              <a:t>22-07-2025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394598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C8CD4D66-193F-4A9E-8180-DA607AAB3D59}" type="datetimeFigureOut">
              <a:rPr lang="en-IN" smtClean="0"/>
              <a:t>22-07-2025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149449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CD4D66-193F-4A9E-8180-DA607AAB3D59}" type="datetimeFigureOut">
              <a:rPr lang="en-IN" smtClean="0"/>
              <a:t>22-07-2025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1280917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CD4D66-193F-4A9E-8180-DA607AAB3D59}" type="datetimeFigureOut">
              <a:rPr lang="en-IN" smtClean="0"/>
              <a:t>22-07-2025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489795-2596-42E2-8146-5536C8C453D1}" type="slidenum">
              <a:rPr lang="en-IN" smtClean="0"/>
              <a:t>‹#›</a:t>
            </a:fld>
            <a:endParaRPr lang="en-IN"/>
          </a:p>
        </p:txBody>
      </p:sp>
    </p:spTree>
    <p:extLst>
      <p:ext uri="{BB962C8B-B14F-4D97-AF65-F5344CB8AC3E}">
        <p14:creationId xmlns:p14="http://schemas.microsoft.com/office/powerpoint/2010/main" val="2549202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8CD4D66-193F-4A9E-8180-DA607AAB3D59}" type="datetimeFigureOut">
              <a:rPr lang="en-IN" smtClean="0"/>
              <a:t>22-07-2025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D489795-2596-42E2-8146-5536C8C453D1}" type="slidenum">
              <a:rPr lang="en-IN" smtClean="0"/>
              <a:t>‹#›</a:t>
            </a:fld>
            <a:endParaRPr lang="en-IN"/>
          </a:p>
        </p:txBody>
      </p:sp>
    </p:spTree>
    <p:extLst>
      <p:ext uri="{BB962C8B-B14F-4D97-AF65-F5344CB8AC3E}">
        <p14:creationId xmlns:p14="http://schemas.microsoft.com/office/powerpoint/2010/main" val="212565159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hyperlink" Target="https://www.travelopro.com/cms-integration.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medium.com/@travelopro/travel-technology-company-ad4887751a9b"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travelopro.com/travel-booking-websit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travel-technology-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travel-agency-booking-software.php" TargetMode="External"/><Relationship Id="rId4" Type="http://schemas.openxmlformats.org/officeDocument/2006/relationships/hyperlink" Target="https://www.travelopro.com/ota-integration.php"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travelopro.com/online-travel-agency-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best-travel-technology-company.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travel-software-solutions.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travel-reservation-systems.php" TargetMode="External"/><Relationship Id="rId4" Type="http://schemas.openxmlformats.org/officeDocument/2006/relationships/hyperlink" Target="https://www.travelopro.com/travel-agency-software.ph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travelopro.com/tour-operator-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travel-agent-portal.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central-reservation-system.ph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travel-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travelopro.com/amadeus-gds-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vacation-package-system.php" TargetMode="External"/><Relationship Id="rId4" Type="http://schemas.openxmlformats.org/officeDocument/2006/relationships/hyperlink" Target="https://www.travelopro.com/galileo-gds-api-integration.php"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travelopro.com/api-integration-service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C6DD54C-C4CB-F181-1B87-049FD52BD4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pic>
        <p:nvPicPr>
          <p:cNvPr id="6" name="Picture 5">
            <a:extLst>
              <a:ext uri="{FF2B5EF4-FFF2-40B4-BE49-F238E27FC236}">
                <a16:creationId xmlns:a16="http://schemas.microsoft.com/office/drawing/2014/main" id="{B25EB9DC-21CD-4756-8533-20435892A575}"/>
              </a:ext>
            </a:extLst>
          </p:cNvPr>
          <p:cNvPicPr>
            <a:picLocks noChangeAspect="1"/>
          </p:cNvPicPr>
          <p:nvPr/>
        </p:nvPicPr>
        <p:blipFill>
          <a:blip r:embed="rId3"/>
          <a:stretch>
            <a:fillRect/>
          </a:stretch>
        </p:blipFill>
        <p:spPr>
          <a:xfrm>
            <a:off x="4135965" y="5783070"/>
            <a:ext cx="3920068" cy="841321"/>
          </a:xfrm>
          <a:prstGeom prst="rect">
            <a:avLst/>
          </a:prstGeom>
        </p:spPr>
      </p:pic>
      <p:sp>
        <p:nvSpPr>
          <p:cNvPr id="8" name="TextBox 7">
            <a:extLst>
              <a:ext uri="{FF2B5EF4-FFF2-40B4-BE49-F238E27FC236}">
                <a16:creationId xmlns:a16="http://schemas.microsoft.com/office/drawing/2014/main" id="{6D1EB636-9C71-64B5-20EF-6D06C0197F8F}"/>
              </a:ext>
            </a:extLst>
          </p:cNvPr>
          <p:cNvSpPr txBox="1"/>
          <p:nvPr/>
        </p:nvSpPr>
        <p:spPr>
          <a:xfrm>
            <a:off x="2851921" y="233609"/>
            <a:ext cx="6488156" cy="1251625"/>
          </a:xfrm>
          <a:prstGeom prst="rect">
            <a:avLst/>
          </a:prstGeom>
          <a:noFill/>
        </p:spPr>
        <p:txBody>
          <a:bodyPr wrap="square">
            <a:spAutoFit/>
          </a:bodyPr>
          <a:lstStyle/>
          <a:p>
            <a:pPr algn="ctr">
              <a:lnSpc>
                <a:spcPct val="107000"/>
              </a:lnSpc>
              <a:spcAft>
                <a:spcPts val="800"/>
              </a:spcAft>
              <a:buNone/>
            </a:pPr>
            <a:r>
              <a:rPr lang="en-IN" sz="3600" b="1" kern="100" dirty="0">
                <a:effectLst/>
                <a:latin typeface="Calibri" panose="020F0502020204030204" pitchFamily="34" charset="0"/>
                <a:ea typeface="Calibri" panose="020F0502020204030204" pitchFamily="34" charset="0"/>
                <a:cs typeface="Times New Roman" panose="02020603050405020304" pitchFamily="18" charset="0"/>
              </a:rPr>
              <a:t>Online Travel Agency Booking Software</a:t>
            </a:r>
            <a:endParaRPr lang="en-IN"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DAF110AC-94B8-569A-E294-C861D55610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8465" y="1744797"/>
            <a:ext cx="8941066" cy="3368406"/>
          </a:xfrm>
          <a:prstGeom prst="rect">
            <a:avLst/>
          </a:prstGeom>
        </p:spPr>
      </p:pic>
    </p:spTree>
    <p:extLst>
      <p:ext uri="{BB962C8B-B14F-4D97-AF65-F5344CB8AC3E}">
        <p14:creationId xmlns:p14="http://schemas.microsoft.com/office/powerpoint/2010/main" val="3634367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C245F-C8FF-809D-FD2E-5BA2FA92F17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D98875C-FF1C-E20B-8C76-431BDD389B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B47211C2-0DE8-E5F5-85ED-21D35F7A0640}"/>
              </a:ext>
            </a:extLst>
          </p:cNvPr>
          <p:cNvSpPr txBox="1"/>
          <p:nvPr/>
        </p:nvSpPr>
        <p:spPr>
          <a:xfrm>
            <a:off x="956441" y="1313132"/>
            <a:ext cx="9375228" cy="4231736"/>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have a range of travel software and solutions that are suitable for the growing needs of travel companies, irrespective of their size, resorts, travel agents, travel consultants and tour operators. We build the best travel software tools and solutions for your needs at an affordable rate and exceed your expectations.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help to establish your brand loyalty and improve ROI. We offer dedicated tech support from experts along with CRM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CMS integration</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team provides mobile-friendly travel agency booking software with quick and easy search listing, built-in maps and detailed reporting.</a:t>
            </a:r>
          </a:p>
        </p:txBody>
      </p:sp>
    </p:spTree>
    <p:extLst>
      <p:ext uri="{BB962C8B-B14F-4D97-AF65-F5344CB8AC3E}">
        <p14:creationId xmlns:p14="http://schemas.microsoft.com/office/powerpoint/2010/main" val="3808883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9DC96-EE4C-DAB2-896F-53CC20CC16A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B64EF91-8BAD-1416-E27C-12F1F9D488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CE5EDBAB-7B3E-A506-913B-E95DAFC3D533}"/>
              </a:ext>
            </a:extLst>
          </p:cNvPr>
          <p:cNvSpPr txBox="1"/>
          <p:nvPr/>
        </p:nvSpPr>
        <p:spPr>
          <a:xfrm>
            <a:off x="830317" y="900026"/>
            <a:ext cx="10678510" cy="522726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Guaranteed Quality of our Travel Portal and Software for your Travel Agency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leading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technology company</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dedicated to providing world-class technology solutions to the travel industry. We specialize in advanced technologies that have a high degree of adaptability to distinct business processes within the travel domain.</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assist travel companies to develop new engagement models to keep up with the customers’ growing expectations in a digitally connected world while balancing costs. We use the agile methodology where we deliver applications in iterations so that customer feedback can be implemented.</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technologies allow travel companies to scale and create and manage high-performance travel programs with the most sophisticated requirements.</a:t>
            </a:r>
          </a:p>
        </p:txBody>
      </p:sp>
    </p:spTree>
    <p:extLst>
      <p:ext uri="{BB962C8B-B14F-4D97-AF65-F5344CB8AC3E}">
        <p14:creationId xmlns:p14="http://schemas.microsoft.com/office/powerpoint/2010/main" val="1888923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BDEC9-1262-8AFA-E191-10FF00AF54C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D0C2B61-C472-C505-A1A7-B897F06837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A2E0353C-0797-D835-A477-CCA4212D0456}"/>
              </a:ext>
            </a:extLst>
          </p:cNvPr>
          <p:cNvSpPr txBox="1"/>
          <p:nvPr/>
        </p:nvSpPr>
        <p:spPr>
          <a:xfrm>
            <a:off x="809297" y="2185778"/>
            <a:ext cx="9585434" cy="2943626"/>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satisfy every one of the desires required by each travel agency in their respective software. Our team of experts has decades of experience in the IT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technology portal</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or software development and work tirelessly before propelling any product to the market.</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From touchpoints to journeys, we enable travel brands to create a vision of customer experience. Get in touch with us to know more about Online Travel Agency Booking App Development Services in detail.</a:t>
            </a:r>
          </a:p>
        </p:txBody>
      </p:sp>
    </p:spTree>
    <p:extLst>
      <p:ext uri="{BB962C8B-B14F-4D97-AF65-F5344CB8AC3E}">
        <p14:creationId xmlns:p14="http://schemas.microsoft.com/office/powerpoint/2010/main" val="75529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1E28B-5295-2C0C-8208-FB89817F486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A8B28B8-2377-B26D-FB39-DAB8B3176E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F401E1B6-9561-CEB1-1759-AC79EE69BEEF}"/>
              </a:ext>
            </a:extLst>
          </p:cNvPr>
          <p:cNvSpPr txBox="1"/>
          <p:nvPr/>
        </p:nvSpPr>
        <p:spPr>
          <a:xfrm>
            <a:off x="945855" y="935160"/>
            <a:ext cx="9690538" cy="443692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For Travel Companies, A Travel Agency Booking System Provides: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Flight Ticket Booking:</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agents software platform is connected to the flight GDS through web services to fetch the online flight inventory and publish it on the front-end of the application in the defined UI/UX format. When choosing a particular flight via the search results, this will be redirected to the payment gateway for further confirmation of booking and PNR generation of the tickets.</a:t>
            </a:r>
          </a:p>
        </p:txBody>
      </p:sp>
    </p:spTree>
    <p:extLst>
      <p:ext uri="{BB962C8B-B14F-4D97-AF65-F5344CB8AC3E}">
        <p14:creationId xmlns:p14="http://schemas.microsoft.com/office/powerpoint/2010/main" val="2028286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2AC22-1D07-DF2B-B7D8-F07DCF5D9DB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E2CDC78-CCC6-3968-97AB-58317FA828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3D85484C-65FD-5ABC-F9F0-826EF0122144}"/>
              </a:ext>
            </a:extLst>
          </p:cNvPr>
          <p:cNvSpPr txBox="1"/>
          <p:nvPr/>
        </p:nvSpPr>
        <p:spPr>
          <a:xfrm>
            <a:off x="672662" y="712775"/>
            <a:ext cx="10657490" cy="5432449"/>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Hotel Booking:</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best hotel deals are searched by the travel tech system via the GDS and APIs web services and will boost the lowest rates available per room per night. Upon selecting a specific hotel, it will be redirected to the payment portal for further booking and voucher generation.</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Car Booking:</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Best possible deals and choices in a specific location as per user searched with the aid of CRS (own inventory) and the API and hence upon choosing one, it will be redirected to the payment gateway for further processing.</a:t>
            </a:r>
          </a:p>
        </p:txBody>
      </p:sp>
    </p:spTree>
    <p:extLst>
      <p:ext uri="{BB962C8B-B14F-4D97-AF65-F5344CB8AC3E}">
        <p14:creationId xmlns:p14="http://schemas.microsoft.com/office/powerpoint/2010/main" val="4020578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E164A-6078-1451-0DA4-C8C99B7B4D0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3B61DF2-DB84-A053-084B-F55DE015E7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E08288C0-10C1-CB13-0D9C-47739DD9367B}"/>
              </a:ext>
            </a:extLst>
          </p:cNvPr>
          <p:cNvSpPr txBox="1"/>
          <p:nvPr/>
        </p:nvSpPr>
        <p:spPr>
          <a:xfrm>
            <a:off x="1051035" y="1107947"/>
            <a:ext cx="9616966" cy="5037276"/>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Payment Gateway Integration: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Online payment gateway will be incorporated to allow online payments to the customer. Online payment can be made through a multiple payment gateway systems to make it a globally recognized GDS travel portal.</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SMS Gateway Incorporation: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SMS API will be implemented to send the SMS to the client at the time of booking confirmation or the PNR creation.</a:t>
            </a:r>
          </a:p>
        </p:txBody>
      </p:sp>
    </p:spTree>
    <p:extLst>
      <p:ext uri="{BB962C8B-B14F-4D97-AF65-F5344CB8AC3E}">
        <p14:creationId xmlns:p14="http://schemas.microsoft.com/office/powerpoint/2010/main" val="3875291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9BDC0-7653-8986-437B-C4E16E80D68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0A02B36-09BC-0426-8924-F9C96FE61E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D9829038-2994-B6D8-C040-58EE52252F12}"/>
              </a:ext>
            </a:extLst>
          </p:cNvPr>
          <p:cNvSpPr txBox="1"/>
          <p:nvPr/>
        </p:nvSpPr>
        <p:spPr>
          <a:xfrm>
            <a:off x="846083" y="515189"/>
            <a:ext cx="10499834" cy="5827621"/>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Multi-currency and Multilingual:</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travel agency software supports multiple currencies and multiple languages which is beneficial to expand your business all around the globe. You can sell your products to customer residing in different countries with the help of multilingual and multi-currency travel portal.</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Mobile-Friendly Design: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Many clients use mobile devices to make their booking so having a website mobile responsive enables your customers to directly book on your websites, from anywhere at any time. Our website accepts mobile bookings from any platform so that you don't miss any leads.</a:t>
            </a:r>
          </a:p>
        </p:txBody>
      </p:sp>
    </p:spTree>
    <p:extLst>
      <p:ext uri="{BB962C8B-B14F-4D97-AF65-F5344CB8AC3E}">
        <p14:creationId xmlns:p14="http://schemas.microsoft.com/office/powerpoint/2010/main" val="3392183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27FA6-AC60-CFA5-4DF3-B1567CCD9AE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EAE7214-B1A1-1A72-E061-2ED566D0DC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8B5A8B62-C24B-62AD-6263-F77AC99A1B4B}"/>
              </a:ext>
            </a:extLst>
          </p:cNvPr>
          <p:cNvSpPr txBox="1"/>
          <p:nvPr/>
        </p:nvSpPr>
        <p:spPr>
          <a:xfrm>
            <a:off x="903888" y="788997"/>
            <a:ext cx="10573407" cy="5432449"/>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Price Comparisons: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companies can not only compare supplier prices in real-time based on criteria of needs and desires, but they can also sort prices depend on a set of parameters to reduce search times and increase productivity. It also helps for client satisfaction.</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Advanced Reporting:</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Agency Booking System offers companies with a range of dynamic reporting templates focused on specific definitions for enhanced insight into operational performance and achievement.</a:t>
            </a:r>
          </a:p>
        </p:txBody>
      </p:sp>
    </p:spTree>
    <p:extLst>
      <p:ext uri="{BB962C8B-B14F-4D97-AF65-F5344CB8AC3E}">
        <p14:creationId xmlns:p14="http://schemas.microsoft.com/office/powerpoint/2010/main" val="3665233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BD627-CA13-AB59-5E18-DE5B4D129C5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AD6300C-A9F3-24DB-716A-79F69FBCB7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8195ECE6-1927-7774-DA9B-9DC0D04FB9FE}"/>
              </a:ext>
            </a:extLst>
          </p:cNvPr>
          <p:cNvSpPr txBox="1"/>
          <p:nvPr/>
        </p:nvSpPr>
        <p:spPr>
          <a:xfrm>
            <a:off x="1177159" y="940508"/>
            <a:ext cx="10121462" cy="5139869"/>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Centralized Mid-Office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Agency Booking System includes a centralized system from which travel agencies can manage bookings, inquiries, suppliers, resellers, customers and administrators.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Payment Options: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Agency Booking System provides various online payment options such as credit card, debit card and net banking.</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393335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84ECF-4EC6-89B9-D19D-AA38389D2B4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9D7B48F-E448-ABBD-39DE-B980F9E613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483B3539-0602-E026-EF37-3EE19E9077AB}"/>
              </a:ext>
            </a:extLst>
          </p:cNvPr>
          <p:cNvSpPr txBox="1"/>
          <p:nvPr/>
        </p:nvSpPr>
        <p:spPr>
          <a:xfrm>
            <a:off x="1030014" y="1192537"/>
            <a:ext cx="10131972" cy="4246932"/>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Fast Booking Process and Auto Ticket Generation: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Agency Booking System provides an easy booking process, and tickets can be generated automatically.</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Third-Party Supplier Connectivity: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Agency Booking System integrated with all major suppliers (GDSs/LCCs/Consolidators/Aggregators) provided by Travel Business.</a:t>
            </a:r>
          </a:p>
        </p:txBody>
      </p:sp>
    </p:spTree>
    <p:extLst>
      <p:ext uri="{BB962C8B-B14F-4D97-AF65-F5344CB8AC3E}">
        <p14:creationId xmlns:p14="http://schemas.microsoft.com/office/powerpoint/2010/main" val="3743588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6EB92-7F64-9D6A-7898-027399ED46C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D5BFBAB-7EBD-5576-4A46-6A73C16733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53B42519-398C-01F1-3EB3-504FA6A7ECBA}"/>
              </a:ext>
            </a:extLst>
          </p:cNvPr>
          <p:cNvSpPr txBox="1"/>
          <p:nvPr/>
        </p:nvSpPr>
        <p:spPr>
          <a:xfrm>
            <a:off x="717822" y="630621"/>
            <a:ext cx="10906619"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Online Travel Agency Booking Software Help Travel Agency and Tour Operator and how Travel Agency Booking Software convert Travel Agency into successful Travel Business?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agencies and individual agents are going for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top travel technological tools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mobile apps to engage and serve global customers. They no longer follow the traditional method of booking offline travel deals.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the advent of top travel technologies and mobility solutions, agencies use online travel agency booking software, where end-users and sub-agencies can search and book online offers. That's why most of the travel start-ups. Non-IATA and IATA agencies are working on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OTA model</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Online Travel Agency Booking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 travel software that facilitates bookings, travel package customization, itinerary generation and automates sales, operations and finance which is a complete solution for travel agencies.</a:t>
            </a:r>
          </a:p>
        </p:txBody>
      </p:sp>
    </p:spTree>
    <p:extLst>
      <p:ext uri="{BB962C8B-B14F-4D97-AF65-F5344CB8AC3E}">
        <p14:creationId xmlns:p14="http://schemas.microsoft.com/office/powerpoint/2010/main" val="38567434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F151D-DE28-2D34-2E7B-43DE39D78E0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CE3DB2A-4806-BF24-9BF9-89DA29217A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BC8B2B37-F98F-5205-076E-8B8CDB6A0A11}"/>
              </a:ext>
            </a:extLst>
          </p:cNvPr>
          <p:cNvSpPr txBox="1"/>
          <p:nvPr/>
        </p:nvSpPr>
        <p:spPr>
          <a:xfrm>
            <a:off x="909145" y="1268983"/>
            <a:ext cx="10620704" cy="464210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Advantages of Online Travel Agency Booking Software: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travel agency software prevents the chances of mistakes and rectifies any mistakes instantly. It further helps in protecting time for other core activities.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software for travel agents assists online travel agents to achieve more frequent and have better profits.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travel booking software can convert even losing business into gain.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end-user finds great satisfaction when they get accurate data without any real-time error. This improves the ability of travel agents to manage any revisions.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384966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1BF99-7CC2-B83A-E7DA-A0EC5DA1A28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F93954E-F588-1B96-EB32-D308FA5AE2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223869D4-2E96-C2E9-F3F8-98024BD4209A}"/>
              </a:ext>
            </a:extLst>
          </p:cNvPr>
          <p:cNvSpPr txBox="1"/>
          <p:nvPr/>
        </p:nvSpPr>
        <p:spPr>
          <a:xfrm>
            <a:off x="1040524" y="1757147"/>
            <a:ext cx="9144000" cy="3046219"/>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time usage has been reduced to a major extent as everything is online and through the computer.</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agency booking software allows more with the handling of all other effects, such as reporting, data maintenance, etc.</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companies are finding a way to market their products and services. Other service providers can also register their properties, such as hotels, resorts online.</a:t>
            </a:r>
          </a:p>
        </p:txBody>
      </p:sp>
    </p:spTree>
    <p:extLst>
      <p:ext uri="{BB962C8B-B14F-4D97-AF65-F5344CB8AC3E}">
        <p14:creationId xmlns:p14="http://schemas.microsoft.com/office/powerpoint/2010/main" val="2485667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54524-F0C4-BD2C-ED2D-1DD5226CD27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87266DE-F1B4-E392-9C95-68E18E9875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2" name="Title 1">
            <a:extLst>
              <a:ext uri="{FF2B5EF4-FFF2-40B4-BE49-F238E27FC236}">
                <a16:creationId xmlns:a16="http://schemas.microsoft.com/office/drawing/2014/main" id="{294E0C0A-9C4F-4D3C-9A41-EF049F0DE230}"/>
              </a:ext>
            </a:extLst>
          </p:cNvPr>
          <p:cNvSpPr txBox="1">
            <a:spLocks/>
          </p:cNvSpPr>
          <p:nvPr/>
        </p:nvSpPr>
        <p:spPr>
          <a:xfrm>
            <a:off x="973337" y="890064"/>
            <a:ext cx="10245326"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https://www.travelopro.com/online-travel-agency-booking-software.php</a:t>
            </a: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3778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7818F-7474-87A3-DEB3-E46E35FB0BB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A6B029B-F613-D8A8-B2F4-72956D2FCA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5AFB4657-CA58-E2DE-7FB3-CB21CE90ACF5}"/>
              </a:ext>
            </a:extLst>
          </p:cNvPr>
          <p:cNvSpPr txBox="1"/>
          <p:nvPr/>
        </p:nvSpPr>
        <p:spPr>
          <a:xfrm>
            <a:off x="903888" y="866663"/>
            <a:ext cx="10562897" cy="5124673"/>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travel booking system enables travel agents to provide customer service through quick search response capabilities, tracked bookings and simple payment platforms that provide multiple payment options.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system is integrated with all suppliers hired by Travel Company into a system where Travel Agents can view, analyze, modify and select relevant services in real-time based on customer needs.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Many travel businesses use travel agency booking software to benefit from different supplier connectivity, as well as insights into the market data and sales flow of travel business that helps travel agents and online travel agencies (OTA).</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portal development company</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committed to providing customers, travel agents, tour operators with versatile, user-friendly online booking systems with the latest features and competitive rates.</a:t>
            </a:r>
          </a:p>
        </p:txBody>
      </p:sp>
    </p:spTree>
    <p:extLst>
      <p:ext uri="{BB962C8B-B14F-4D97-AF65-F5344CB8AC3E}">
        <p14:creationId xmlns:p14="http://schemas.microsoft.com/office/powerpoint/2010/main" val="4188193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0E064-8222-B768-AAFF-56EFB137B55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97D7AC3-B81A-5B84-5B45-59F45A115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E16B3275-E7DD-D66F-1E51-784A3EBBC5DA}"/>
              </a:ext>
            </a:extLst>
          </p:cNvPr>
          <p:cNvSpPr txBox="1"/>
          <p:nvPr/>
        </p:nvSpPr>
        <p:spPr>
          <a:xfrm>
            <a:off x="762000" y="630621"/>
            <a:ext cx="10668000" cy="591501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As an Online Travel Agency Booking Software Development Company, Travelopro builds a robust and effective tool that can be used to make a difference in your presence in the travel industry.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software services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tour operators, travel agents, DMCs, aggregators, booking portals and suppliers such as hotels and airlines provide a full range of resources from online bookings to back-office automation.</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offer web-based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travel agency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benefits all travel websites including hotels, resorts, airlines, rental cars, etc. Travel software is designed and developed for travel operators &amp; Inbound tour operators who make travel reservations.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Reservation Software by Travelopro includes flight bookings, hotel bookings, car rental bookings, tour packages, cruise bookings.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Travel reservation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helps users to book tickets online by comparing prices. Booking engines provide error-free booking. By integration of API, it becomes most efficient.</a:t>
            </a:r>
          </a:p>
        </p:txBody>
      </p:sp>
    </p:spTree>
    <p:extLst>
      <p:ext uri="{BB962C8B-B14F-4D97-AF65-F5344CB8AC3E}">
        <p14:creationId xmlns:p14="http://schemas.microsoft.com/office/powerpoint/2010/main" val="1616825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4B701-BA44-3F51-B134-97DF08DC01A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7C3D941-FDF2-1910-0ABF-7A7760D1D1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F2E009E2-1618-18DB-7DA3-A657AB2DA4AA}"/>
              </a:ext>
            </a:extLst>
          </p:cNvPr>
          <p:cNvSpPr txBox="1"/>
          <p:nvPr/>
        </p:nvSpPr>
        <p:spPr>
          <a:xfrm>
            <a:off x="788276" y="720374"/>
            <a:ext cx="10615448" cy="541725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booking systems help travel companies reduce errors in the booking process. Travel companies will be able to track and analyze bookings. Besides, errors can be easily resolved by user-centric interfaces where multiple players around the procedure can access, evaluate, and change the offerings.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offer a full online travel agency booking system solution for travel agents and companies of all sizes. Generate higher sales by enabling the customers to make use of special offers, promotion codes and the ability to gain bookings for several customers at once.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tour operator booking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comes with a range of features that help you book, manage your resources, and expand your tour operator business. At Travelopro, we ensure that we always follow industry best practices and progressive work methodologies so that we can offer superior quality applications to our customers.</a:t>
            </a:r>
          </a:p>
        </p:txBody>
      </p:sp>
    </p:spTree>
    <p:extLst>
      <p:ext uri="{BB962C8B-B14F-4D97-AF65-F5344CB8AC3E}">
        <p14:creationId xmlns:p14="http://schemas.microsoft.com/office/powerpoint/2010/main" val="3715743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3AB9F-D3BC-7EDC-03DC-551C8581284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2B78C9E-28D7-5114-76BB-5AE57DBFFF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0AF45F6F-F257-D83C-D091-B332E30CD265}"/>
              </a:ext>
            </a:extLst>
          </p:cNvPr>
          <p:cNvSpPr txBox="1"/>
          <p:nvPr/>
        </p:nvSpPr>
        <p:spPr>
          <a:xfrm>
            <a:off x="567559" y="630621"/>
            <a:ext cx="11214538" cy="591501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is fully modular in design, making it truly scalable and can also be easily incorporated with your existing IT solutions as and when needed.</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Exceptionally,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agent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developed by our team allows travel companies to achieve their goals. It ensures price efficiency, faster transaction pace and transaction accuracy, etc.</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advantages of travel agency booking software are faster operation, automatic mail acceptance, availability, etc. Travel software systems allow better customer relationship management, payment tracking and reservation processes that can be completed. It operates as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centralized reservation system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Using the Travel Agency app, the customer can simply connect any travel service to the order. Travel services include hotels, travel packages, flight tickets, sightseeing, car hire and other travel-related services. Travel agent software enables customers to purchase services directly from third-party distributors. This ensures receiving the best value quotation from suppliers.</a:t>
            </a:r>
          </a:p>
        </p:txBody>
      </p:sp>
    </p:spTree>
    <p:extLst>
      <p:ext uri="{BB962C8B-B14F-4D97-AF65-F5344CB8AC3E}">
        <p14:creationId xmlns:p14="http://schemas.microsoft.com/office/powerpoint/2010/main" val="193148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7A9F2-A74A-3CC7-7BFA-4E2DF4071DC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4AB7EE9-7618-2B06-AD29-792D12B02B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490B2D15-B1C4-03F4-8301-C6399940E76D}"/>
              </a:ext>
            </a:extLst>
          </p:cNvPr>
          <p:cNvSpPr txBox="1"/>
          <p:nvPr/>
        </p:nvSpPr>
        <p:spPr>
          <a:xfrm>
            <a:off x="672662" y="630621"/>
            <a:ext cx="11225048"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Get Online Sales with the complete Travel Agency Booking Engine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builds a web-based Travel Agency Booking System that allows travel agencies optimize their online booking while reducing their administrative costs. You can sell your travel products through multiple channels (B2C, B2B and B2B2C) and manage your operations efficiently via our advanced back-office automation module.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provide travel booking engines in the B2B and B2C systems that are fully equipped and enable companies to provide services beyond the user's expectations. We allow you to stand out in the market and drive changes in this sector, to be independent and to have the power to implement your strategy.</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booking engines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help travel companies strengthen their back-office and customer-facing responsibilities by simplifying their business processes, optimizing revenue streams and enhancing their customer service experience.</a:t>
            </a:r>
          </a:p>
        </p:txBody>
      </p:sp>
    </p:spTree>
    <p:extLst>
      <p:ext uri="{BB962C8B-B14F-4D97-AF65-F5344CB8AC3E}">
        <p14:creationId xmlns:p14="http://schemas.microsoft.com/office/powerpoint/2010/main" val="3262486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00709-9438-BFBA-387B-9F88C7B0C75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258F3A4-E40F-8710-D279-DD9FE04C7A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B33F67E5-79F5-57C7-C755-F91DA88C6A76}"/>
              </a:ext>
            </a:extLst>
          </p:cNvPr>
          <p:cNvSpPr txBox="1"/>
          <p:nvPr/>
        </p:nvSpPr>
        <p:spPr>
          <a:xfrm>
            <a:off x="961696" y="773683"/>
            <a:ext cx="10268607" cy="55198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integrate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GDS platform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 provide an unsurpassed travel app for online travel management companies. Our developers integrate GDS applications to access the inventory of everything related to travel, such as airline tickets, hotels, transfers and cruises.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have illustrated our performance in incorporating GDS systems for the diverse airline, hotel, car rental and holiday bookings with B2B, B2C and B2B2C options along with the admin module.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offer the best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GDS API integration services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allow travel agents to offer their clients a huge amount of travel product rates and information at the lowest possible rate.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corporate travel agencies, booking through the GDS system is preferred as an efficient booking process for an airline, hotel, car rental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holiday packages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280687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D639E-2E2A-139B-4B25-BEF01D8FE51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4A0928A-17B1-FE89-5568-A530A84D20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4921" y="122183"/>
            <a:ext cx="2234585" cy="508438"/>
          </a:xfrm>
          <a:prstGeom prst="rect">
            <a:avLst/>
          </a:prstGeom>
        </p:spPr>
      </p:pic>
      <p:sp>
        <p:nvSpPr>
          <p:cNvPr id="3" name="TextBox 2">
            <a:extLst>
              <a:ext uri="{FF2B5EF4-FFF2-40B4-BE49-F238E27FC236}">
                <a16:creationId xmlns:a16="http://schemas.microsoft.com/office/drawing/2014/main" id="{87272A47-641F-708C-4104-287266923AC8}"/>
              </a:ext>
            </a:extLst>
          </p:cNvPr>
          <p:cNvSpPr txBox="1"/>
          <p:nvPr/>
        </p:nvSpPr>
        <p:spPr>
          <a:xfrm>
            <a:off x="672660" y="557048"/>
            <a:ext cx="11183007"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Choose Travelopro As Your Online Travel Agency Booking Software Development Company?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leading travel technology company providing customized and user-friendly travel agency software developed to guide and maximizes the travel booking operations of travel agencies and also reducing the administration costs.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travel agency booking platform software is available on multiple channels such as B2B, B2C and B2B2C. As a travel agent, tour operator, or tour management company, you can easily manage your operations through advanced functionality and back-office schedules. The program is fully modular and robust and scalable.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Besides that, being one of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API integration solution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providers we can enable you to get the best GDS or API integrated into your travel websites. You can also make all sorts of modifications as and whenever necessary, and also allow travel companies to build their front end for both the web and mobile via API integration.</a:t>
            </a:r>
          </a:p>
        </p:txBody>
      </p:sp>
    </p:spTree>
    <p:extLst>
      <p:ext uri="{BB962C8B-B14F-4D97-AF65-F5344CB8AC3E}">
        <p14:creationId xmlns:p14="http://schemas.microsoft.com/office/powerpoint/2010/main" val="5146668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42</TotalTime>
  <Words>2264</Words>
  <Application>Microsoft Office PowerPoint</Application>
  <PresentationFormat>Widescreen</PresentationFormat>
  <Paragraphs>110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2</cp:revision>
  <dcterms:created xsi:type="dcterms:W3CDTF">2025-07-22T06:13:49Z</dcterms:created>
  <dcterms:modified xsi:type="dcterms:W3CDTF">2025-07-22T06:56:28Z</dcterms:modified>
</cp:coreProperties>
</file>