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4F3A6DC2-E788-4FF2-86ED-9AA79DE83C5B}" type="datetimeFigureOut">
              <a:rPr lang="en-IN" smtClean="0"/>
              <a:t>05-09-2025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DEC5F652-988D-49CF-ADE0-96B927DCC1BB}" type="slidenum">
              <a:rPr lang="en-IN" smtClean="0"/>
              <a:t>‹#›</a:t>
            </a:fld>
            <a:endParaRPr lang="en-IN"/>
          </a:p>
        </p:txBody>
      </p:sp>
    </p:spTree>
    <p:extLst>
      <p:ext uri="{BB962C8B-B14F-4D97-AF65-F5344CB8AC3E}">
        <p14:creationId xmlns:p14="http://schemas.microsoft.com/office/powerpoint/2010/main" val="295812175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3A6DC2-E788-4FF2-86ED-9AA79DE83C5B}" type="datetimeFigureOut">
              <a:rPr lang="en-IN" smtClean="0"/>
              <a:t>05-09-2025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C5F652-988D-49CF-ADE0-96B927DCC1BB}" type="slidenum">
              <a:rPr lang="en-IN" smtClean="0"/>
              <a:t>‹#›</a:t>
            </a:fld>
            <a:endParaRPr lang="en-IN"/>
          </a:p>
        </p:txBody>
      </p:sp>
    </p:spTree>
    <p:extLst>
      <p:ext uri="{BB962C8B-B14F-4D97-AF65-F5344CB8AC3E}">
        <p14:creationId xmlns:p14="http://schemas.microsoft.com/office/powerpoint/2010/main" val="4074911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3A6DC2-E788-4FF2-86ED-9AA79DE83C5B}" type="datetimeFigureOut">
              <a:rPr lang="en-IN" smtClean="0"/>
              <a:t>05-09-2025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5F652-988D-49CF-ADE0-96B927DCC1BB}" type="slidenum">
              <a:rPr lang="en-IN" smtClean="0"/>
              <a:t>‹#›</a:t>
            </a:fld>
            <a:endParaRPr lang="en-IN"/>
          </a:p>
        </p:txBody>
      </p:sp>
    </p:spTree>
    <p:extLst>
      <p:ext uri="{BB962C8B-B14F-4D97-AF65-F5344CB8AC3E}">
        <p14:creationId xmlns:p14="http://schemas.microsoft.com/office/powerpoint/2010/main" val="1854777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3A6DC2-E788-4FF2-86ED-9AA79DE83C5B}" type="datetimeFigureOut">
              <a:rPr lang="en-IN" smtClean="0"/>
              <a:t>05-09-2025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5F652-988D-49CF-ADE0-96B927DCC1BB}" type="slidenum">
              <a:rPr lang="en-IN" smtClean="0"/>
              <a:t>‹#›</a:t>
            </a:fld>
            <a:endParaRPr lang="en-IN"/>
          </a:p>
        </p:txBody>
      </p:sp>
    </p:spTree>
    <p:extLst>
      <p:ext uri="{BB962C8B-B14F-4D97-AF65-F5344CB8AC3E}">
        <p14:creationId xmlns:p14="http://schemas.microsoft.com/office/powerpoint/2010/main" val="1894369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3A6DC2-E788-4FF2-86ED-9AA79DE83C5B}" type="datetimeFigureOut">
              <a:rPr lang="en-IN" smtClean="0"/>
              <a:t>05-09-2025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5F652-988D-49CF-ADE0-96B927DCC1BB}" type="slidenum">
              <a:rPr lang="en-IN" smtClean="0"/>
              <a:t>‹#›</a:t>
            </a:fld>
            <a:endParaRPr lang="en-IN"/>
          </a:p>
        </p:txBody>
      </p:sp>
    </p:spTree>
    <p:extLst>
      <p:ext uri="{BB962C8B-B14F-4D97-AF65-F5344CB8AC3E}">
        <p14:creationId xmlns:p14="http://schemas.microsoft.com/office/powerpoint/2010/main" val="26662811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3A6DC2-E788-4FF2-86ED-9AA79DE83C5B}" type="datetimeFigureOut">
              <a:rPr lang="en-IN" smtClean="0"/>
              <a:t>05-09-2025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5F652-988D-49CF-ADE0-96B927DCC1BB}" type="slidenum">
              <a:rPr lang="en-IN" smtClean="0"/>
              <a:t>‹#›</a:t>
            </a:fld>
            <a:endParaRPr lang="en-IN"/>
          </a:p>
        </p:txBody>
      </p:sp>
    </p:spTree>
    <p:extLst>
      <p:ext uri="{BB962C8B-B14F-4D97-AF65-F5344CB8AC3E}">
        <p14:creationId xmlns:p14="http://schemas.microsoft.com/office/powerpoint/2010/main" val="33392874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3A6DC2-E788-4FF2-86ED-9AA79DE83C5B}" type="datetimeFigureOut">
              <a:rPr lang="en-IN" smtClean="0"/>
              <a:t>05-09-2025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5F652-988D-49CF-ADE0-96B927DCC1BB}" type="slidenum">
              <a:rPr lang="en-IN" smtClean="0"/>
              <a:t>‹#›</a:t>
            </a:fld>
            <a:endParaRPr lang="en-IN"/>
          </a:p>
        </p:txBody>
      </p:sp>
    </p:spTree>
    <p:extLst>
      <p:ext uri="{BB962C8B-B14F-4D97-AF65-F5344CB8AC3E}">
        <p14:creationId xmlns:p14="http://schemas.microsoft.com/office/powerpoint/2010/main" val="22048773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3A6DC2-E788-4FF2-86ED-9AA79DE83C5B}" type="datetimeFigureOut">
              <a:rPr lang="en-IN" smtClean="0"/>
              <a:t>05-09-2025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5F652-988D-49CF-ADE0-96B927DCC1BB}"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9292777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3A6DC2-E788-4FF2-86ED-9AA79DE83C5B}" type="datetimeFigureOut">
              <a:rPr lang="en-IN" smtClean="0"/>
              <a:t>05-09-2025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5F652-988D-49CF-ADE0-96B927DCC1BB}" type="slidenum">
              <a:rPr lang="en-IN" smtClean="0"/>
              <a:t>‹#›</a:t>
            </a:fld>
            <a:endParaRPr lang="en-IN"/>
          </a:p>
        </p:txBody>
      </p:sp>
    </p:spTree>
    <p:extLst>
      <p:ext uri="{BB962C8B-B14F-4D97-AF65-F5344CB8AC3E}">
        <p14:creationId xmlns:p14="http://schemas.microsoft.com/office/powerpoint/2010/main" val="365740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3A6DC2-E788-4FF2-86ED-9AA79DE83C5B}" type="datetimeFigureOut">
              <a:rPr lang="en-IN" smtClean="0"/>
              <a:t>05-09-2025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5F652-988D-49CF-ADE0-96B927DCC1BB}" type="slidenum">
              <a:rPr lang="en-IN" smtClean="0"/>
              <a:t>‹#›</a:t>
            </a:fld>
            <a:endParaRPr lang="en-IN"/>
          </a:p>
        </p:txBody>
      </p:sp>
    </p:spTree>
    <p:extLst>
      <p:ext uri="{BB962C8B-B14F-4D97-AF65-F5344CB8AC3E}">
        <p14:creationId xmlns:p14="http://schemas.microsoft.com/office/powerpoint/2010/main" val="3797639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3A6DC2-E788-4FF2-86ED-9AA79DE83C5B}" type="datetimeFigureOut">
              <a:rPr lang="en-IN" smtClean="0"/>
              <a:t>05-09-2025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5F652-988D-49CF-ADE0-96B927DCC1BB}" type="slidenum">
              <a:rPr lang="en-IN" smtClean="0"/>
              <a:t>‹#›</a:t>
            </a:fld>
            <a:endParaRPr lang="en-IN"/>
          </a:p>
        </p:txBody>
      </p:sp>
    </p:spTree>
    <p:extLst>
      <p:ext uri="{BB962C8B-B14F-4D97-AF65-F5344CB8AC3E}">
        <p14:creationId xmlns:p14="http://schemas.microsoft.com/office/powerpoint/2010/main" val="2927358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3A6DC2-E788-4FF2-86ED-9AA79DE83C5B}" type="datetimeFigureOut">
              <a:rPr lang="en-IN" smtClean="0"/>
              <a:t>05-09-2025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C5F652-988D-49CF-ADE0-96B927DCC1BB}" type="slidenum">
              <a:rPr lang="en-IN" smtClean="0"/>
              <a:t>‹#›</a:t>
            </a:fld>
            <a:endParaRPr lang="en-IN"/>
          </a:p>
        </p:txBody>
      </p:sp>
    </p:spTree>
    <p:extLst>
      <p:ext uri="{BB962C8B-B14F-4D97-AF65-F5344CB8AC3E}">
        <p14:creationId xmlns:p14="http://schemas.microsoft.com/office/powerpoint/2010/main" val="3023847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3A6DC2-E788-4FF2-86ED-9AA79DE83C5B}" type="datetimeFigureOut">
              <a:rPr lang="en-IN" smtClean="0"/>
              <a:t>05-09-2025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EC5F652-988D-49CF-ADE0-96B927DCC1BB}" type="slidenum">
              <a:rPr lang="en-IN" smtClean="0"/>
              <a:t>‹#›</a:t>
            </a:fld>
            <a:endParaRPr lang="en-IN"/>
          </a:p>
        </p:txBody>
      </p:sp>
    </p:spTree>
    <p:extLst>
      <p:ext uri="{BB962C8B-B14F-4D97-AF65-F5344CB8AC3E}">
        <p14:creationId xmlns:p14="http://schemas.microsoft.com/office/powerpoint/2010/main" val="554495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3A6DC2-E788-4FF2-86ED-9AA79DE83C5B}" type="datetimeFigureOut">
              <a:rPr lang="en-IN" smtClean="0"/>
              <a:t>05-09-2025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EC5F652-988D-49CF-ADE0-96B927DCC1BB}" type="slidenum">
              <a:rPr lang="en-IN" smtClean="0"/>
              <a:t>‹#›</a:t>
            </a:fld>
            <a:endParaRPr lang="en-IN"/>
          </a:p>
        </p:txBody>
      </p:sp>
    </p:spTree>
    <p:extLst>
      <p:ext uri="{BB962C8B-B14F-4D97-AF65-F5344CB8AC3E}">
        <p14:creationId xmlns:p14="http://schemas.microsoft.com/office/powerpoint/2010/main" val="2130542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4F3A6DC2-E788-4FF2-86ED-9AA79DE83C5B}" type="datetimeFigureOut">
              <a:rPr lang="en-IN" smtClean="0"/>
              <a:t>05-09-2025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EC5F652-988D-49CF-ADE0-96B927DCC1BB}" type="slidenum">
              <a:rPr lang="en-IN" smtClean="0"/>
              <a:t>‹#›</a:t>
            </a:fld>
            <a:endParaRPr lang="en-IN"/>
          </a:p>
        </p:txBody>
      </p:sp>
    </p:spTree>
    <p:extLst>
      <p:ext uri="{BB962C8B-B14F-4D97-AF65-F5344CB8AC3E}">
        <p14:creationId xmlns:p14="http://schemas.microsoft.com/office/powerpoint/2010/main" val="3897285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3A6DC2-E788-4FF2-86ED-9AA79DE83C5B}" type="datetimeFigureOut">
              <a:rPr lang="en-IN" smtClean="0"/>
              <a:t>05-09-2025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C5F652-988D-49CF-ADE0-96B927DCC1BB}" type="slidenum">
              <a:rPr lang="en-IN" smtClean="0"/>
              <a:t>‹#›</a:t>
            </a:fld>
            <a:endParaRPr lang="en-IN"/>
          </a:p>
        </p:txBody>
      </p:sp>
    </p:spTree>
    <p:extLst>
      <p:ext uri="{BB962C8B-B14F-4D97-AF65-F5344CB8AC3E}">
        <p14:creationId xmlns:p14="http://schemas.microsoft.com/office/powerpoint/2010/main" val="2709066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3A6DC2-E788-4FF2-86ED-9AA79DE83C5B}" type="datetimeFigureOut">
              <a:rPr lang="en-IN" smtClean="0"/>
              <a:t>05-09-2025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C5F652-988D-49CF-ADE0-96B927DCC1BB}" type="slidenum">
              <a:rPr lang="en-IN" smtClean="0"/>
              <a:t>‹#›</a:t>
            </a:fld>
            <a:endParaRPr lang="en-IN"/>
          </a:p>
        </p:txBody>
      </p:sp>
    </p:spTree>
    <p:extLst>
      <p:ext uri="{BB962C8B-B14F-4D97-AF65-F5344CB8AC3E}">
        <p14:creationId xmlns:p14="http://schemas.microsoft.com/office/powerpoint/2010/main" val="243844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F3A6DC2-E788-4FF2-86ED-9AA79DE83C5B}" type="datetimeFigureOut">
              <a:rPr lang="en-IN" smtClean="0"/>
              <a:t>05-09-2025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EC5F652-988D-49CF-ADE0-96B927DCC1BB}" type="slidenum">
              <a:rPr lang="en-IN" smtClean="0"/>
              <a:t>‹#›</a:t>
            </a:fld>
            <a:endParaRPr lang="en-IN"/>
          </a:p>
        </p:txBody>
      </p:sp>
    </p:spTree>
    <p:extLst>
      <p:ext uri="{BB962C8B-B14F-4D97-AF65-F5344CB8AC3E}">
        <p14:creationId xmlns:p14="http://schemas.microsoft.com/office/powerpoint/2010/main" val="427031420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3" Type="http://schemas.openxmlformats.org/officeDocument/2006/relationships/hyperlink" Target="https://www.travelopro.com/b2b-white-label-travel-portal.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substantial-benefits-of-an-online-travel-portal-development.php" TargetMode="External"/><Relationship Id="rId4" Type="http://schemas.openxmlformats.org/officeDocument/2006/relationships/hyperlink" Target="https://www.travelopro.com/flight-affiliate-api.ph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airline-price-api.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cruise-booking-api.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travelopro.com/white-label-api-integration-company.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travelopro.com/flight-affiliate-white-label.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travelopro.com/white-label-solution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travelopro.com/b2c-b2b-white-label-travel-portal.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white-label-travel-portal.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third-party-api-integration.php"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travelopro.com/travel-white-label-websit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travelopro.com/b2b-b2c-white-label-travel-portal.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travelopro.com/best-white-label-travel-portal-in-india.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travelopro.com/difference-between-api-integration-and-white-label-solu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travelopro.com/white-label-travel-portal-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b2b-white-label.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hotel-extranet-booking-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white-label-web-solution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b2c-white-label-travel-portal.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white-label.ph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what-is-white-label-travel-api"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why-choose-travel-technology-solu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travel-agency-booking-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white-label-booking-software.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075006B-9F68-5E25-5F5F-A33F85D216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6" name="TextBox 5">
            <a:extLst>
              <a:ext uri="{FF2B5EF4-FFF2-40B4-BE49-F238E27FC236}">
                <a16:creationId xmlns:a16="http://schemas.microsoft.com/office/drawing/2014/main" id="{C958624E-BDE4-75CB-A446-3F9EBC592CE0}"/>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a:latin typeface="Calibri" panose="020F0502020204030204" pitchFamily="34" charset="0"/>
                <a:ea typeface="Calibri" panose="020F0502020204030204" pitchFamily="34" charset="0"/>
                <a:cs typeface="Calibri" panose="020F0502020204030204" pitchFamily="34" charset="0"/>
              </a:rPr>
              <a:t>Email id : </a:t>
            </a:r>
            <a:r>
              <a:rPr lang="en-IN" sz="20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a:latin typeface="Calibri" panose="020F0502020204030204" pitchFamily="34" charset="0"/>
              <a:ea typeface="Calibri" panose="020F0502020204030204" pitchFamily="34" charset="0"/>
              <a:cs typeface="Calibri" panose="020F0502020204030204" pitchFamily="34" charset="0"/>
            </a:endParaRPr>
          </a:p>
          <a:p>
            <a:r>
              <a:rPr lang="en-IN" sz="2000" b="1">
                <a:latin typeface="Calibri" panose="020F0502020204030204" pitchFamily="34" charset="0"/>
                <a:ea typeface="Calibri" panose="020F0502020204030204" pitchFamily="34" charset="0"/>
                <a:cs typeface="Calibri" panose="020F0502020204030204" pitchFamily="34" charset="0"/>
              </a:rPr>
              <a:t>Phone No : </a:t>
            </a:r>
            <a:r>
              <a:rPr lang="en-GB" sz="2000" b="1">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7F53D11C-D3EA-F432-69E3-DFA539D45DF4}"/>
              </a:ext>
            </a:extLst>
          </p:cNvPr>
          <p:cNvSpPr txBox="1"/>
          <p:nvPr/>
        </p:nvSpPr>
        <p:spPr>
          <a:xfrm>
            <a:off x="3048000" y="243430"/>
            <a:ext cx="6096000" cy="523220"/>
          </a:xfrm>
          <a:prstGeom prst="rect">
            <a:avLst/>
          </a:prstGeom>
          <a:noFill/>
        </p:spPr>
        <p:txBody>
          <a:bodyPr wrap="square">
            <a:spAutoFit/>
          </a:bodyPr>
          <a:lstStyle/>
          <a:p>
            <a:r>
              <a:rPr lang="en-IN" sz="2800" b="1" dirty="0"/>
              <a:t>White Label Travel Portal Development</a:t>
            </a:r>
          </a:p>
        </p:txBody>
      </p:sp>
      <p:pic>
        <p:nvPicPr>
          <p:cNvPr id="10" name="Picture 9">
            <a:extLst>
              <a:ext uri="{FF2B5EF4-FFF2-40B4-BE49-F238E27FC236}">
                <a16:creationId xmlns:a16="http://schemas.microsoft.com/office/drawing/2014/main" id="{66332879-DEFD-FA0C-40FE-12CC20296C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4607" y="1114097"/>
            <a:ext cx="9942786" cy="4389115"/>
          </a:xfrm>
          <a:prstGeom prst="rect">
            <a:avLst/>
          </a:prstGeom>
        </p:spPr>
      </p:pic>
    </p:spTree>
    <p:extLst>
      <p:ext uri="{BB962C8B-B14F-4D97-AF65-F5344CB8AC3E}">
        <p14:creationId xmlns:p14="http://schemas.microsoft.com/office/powerpoint/2010/main" val="3749563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AFD8E0-F61E-EE18-ED7D-8C2B7077903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E1F98B2-BD4F-7412-E732-577BE51A70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B70AE5ED-C438-1052-FE00-7BDC5B03878C}"/>
              </a:ext>
            </a:extLst>
          </p:cNvPr>
          <p:cNvSpPr txBox="1"/>
          <p:nvPr/>
        </p:nvSpPr>
        <p:spPr>
          <a:xfrm>
            <a:off x="746234" y="791593"/>
            <a:ext cx="10951779"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Agents using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platform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can sell hotels, flights, trains, travel insurance, and holidays easily and quickly. They can also handle all their financial transactions online to aid in the smooth running of their business.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addition, Travelopro offers ongoing support and maintenance for their white-label travel portals, ensuring that they remain up-to-date with the state-of-the-art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technology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trends. Our solutions are also designed to be user-friendly, making it easy for businesses to manage their travel bookings and generate revenue.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aim is to be your one-stop shop for all things travel technology. We at White Label build travel portals that generate monetary returns for our users with every click. We provide the best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travel portal development services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and strive to help our clients achieve their goals.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a dedicated team of professionals with many years of experience, and by combining all their expertise, they help a travel company gradually expand.</a:t>
            </a:r>
          </a:p>
        </p:txBody>
      </p:sp>
    </p:spTree>
    <p:extLst>
      <p:ext uri="{BB962C8B-B14F-4D97-AF65-F5344CB8AC3E}">
        <p14:creationId xmlns:p14="http://schemas.microsoft.com/office/powerpoint/2010/main" val="1891937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440B0-8124-514A-592B-E3B71C2E3CF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936AD41-A24E-5513-D8C9-854D850274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F36D120F-33DF-D437-8B16-7B5F176511A8}"/>
              </a:ext>
            </a:extLst>
          </p:cNvPr>
          <p:cNvSpPr txBox="1"/>
          <p:nvPr/>
        </p:nvSpPr>
        <p:spPr>
          <a:xfrm>
            <a:off x="704193" y="815367"/>
            <a:ext cx="10594428" cy="522726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Are the White Label Travel Portal Development Advantages for Businesses in the Travel and Tourism Industry?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Faster Time-to-Market: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White-label solutions are pre-built and tested, which importantly reduces the time it takes to launch a travel portal. This empowers businesses to enter the market quickly and start generating revenue sooner.</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Cost-effective: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Developing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custom travel portal</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from scratch can be expensive and time-consuming. White-label solutions are typically more cost-effective because they eliminate the need for immense development and testing.</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Scalability: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white-label travel website is often designed to be scalable, allowing businesses to effortlessly grow their offerings and accommodate a growing number of users as their business expands.</a:t>
            </a:r>
          </a:p>
        </p:txBody>
      </p:sp>
    </p:spTree>
    <p:extLst>
      <p:ext uri="{BB962C8B-B14F-4D97-AF65-F5344CB8AC3E}">
        <p14:creationId xmlns:p14="http://schemas.microsoft.com/office/powerpoint/2010/main" val="1802721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B3BB7B-9E77-0C77-B928-CA549E99C34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9E05326-9041-2B97-9267-B7AFCA7B31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DED9ABF2-9187-71E3-B858-4CB201C9D1D0}"/>
              </a:ext>
            </a:extLst>
          </p:cNvPr>
          <p:cNvSpPr txBox="1"/>
          <p:nvPr/>
        </p:nvSpPr>
        <p:spPr>
          <a:xfrm>
            <a:off x="935421" y="1285579"/>
            <a:ext cx="10594428" cy="462690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Reduced Technical Expertise Requirements: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don't need a deep understanding of software development to handle a white-label travel portal. Most white-label solutions come with user-friendly interfaces and support, making it easier for non-technical staff to handle the platform.</a:t>
            </a:r>
          </a:p>
          <a:p>
            <a:pPr marL="285750" indent="-28575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Customization: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While white-label solutions come along pre-built features and designs, they are often customizable to some extent. This enables businesses to tailor the portal to their specific branding and business needs.</a:t>
            </a:r>
          </a:p>
          <a:p>
            <a:pPr marL="285750" indent="-28575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Access to Features and Services: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best white-label travel portals often come along built-in features and services, such as booking engines, payment gateways, and integration with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suppliers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This can save businesses the time and effort of developing these features themselves.</a:t>
            </a:r>
          </a:p>
        </p:txBody>
      </p:sp>
    </p:spTree>
    <p:extLst>
      <p:ext uri="{BB962C8B-B14F-4D97-AF65-F5344CB8AC3E}">
        <p14:creationId xmlns:p14="http://schemas.microsoft.com/office/powerpoint/2010/main" val="3290528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178DBD-51B4-B9FA-2B4D-3B8FEB47ADA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DE937C9-41C5-BAD8-7CC0-224B92106C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C94DEC47-20F1-CFFB-6572-F8BAECA13CED}"/>
              </a:ext>
            </a:extLst>
          </p:cNvPr>
          <p:cNvSpPr txBox="1"/>
          <p:nvPr/>
        </p:nvSpPr>
        <p:spPr>
          <a:xfrm>
            <a:off x="945931" y="1313132"/>
            <a:ext cx="10615448" cy="4231736"/>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Maintenance and Support: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White-label providers typically offer maintenance and support services, including updates and bug fixes. This can help ensure the portal runs effortlessly and stays up-to-date with the latest industry trends and technologies.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Established Reputation: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Some white-label providers have established reputations in the travel industry. Partnering with such providers can lend credibility to your own brand and help attract users.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Risk Mitigation: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using a white-label solution, businesses can reduce the risk connected with software development. Since the solution is pre-built and tested, there is a lower risk of technical issues and delays.</a:t>
            </a:r>
          </a:p>
        </p:txBody>
      </p:sp>
    </p:spTree>
    <p:extLst>
      <p:ext uri="{BB962C8B-B14F-4D97-AF65-F5344CB8AC3E}">
        <p14:creationId xmlns:p14="http://schemas.microsoft.com/office/powerpoint/2010/main" val="742669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C29528-3DFB-9708-62D9-DF47F402A28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E7F782A-2551-8AF8-52CB-54A628EA76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EE605628-3BED-914B-54C5-DE58B73A63D8}"/>
              </a:ext>
            </a:extLst>
          </p:cNvPr>
          <p:cNvSpPr txBox="1"/>
          <p:nvPr/>
        </p:nvSpPr>
        <p:spPr>
          <a:xfrm>
            <a:off x="1017219" y="1227483"/>
            <a:ext cx="10026868" cy="4626908"/>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Focus on Core Business: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white-label solutions enables businesses to concentrate on their core competencies, such as marketing, customer service, and business development, rather than investing resources in software development.</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Compliance and Security: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Reputable white-label providers often make sure that their solutions comply with industry regulations and maintain high levels of security, reducing the compliance and security burden on your business.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Integration Opportunities: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White-label solutions can often be integrated with other software systems, including CRM tools or analytics platforms, to provide a more comprehensive solution for your business.</a:t>
            </a:r>
          </a:p>
        </p:txBody>
      </p:sp>
    </p:spTree>
    <p:extLst>
      <p:ext uri="{BB962C8B-B14F-4D97-AF65-F5344CB8AC3E}">
        <p14:creationId xmlns:p14="http://schemas.microsoft.com/office/powerpoint/2010/main" val="3808583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A4841-3E8C-96CF-CE6B-6712F470E63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3123782-DDAF-6C21-F7E4-C85316ED9E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F0D37BCA-5CBA-3F8F-7A0C-FE60288A9ABB}"/>
              </a:ext>
            </a:extLst>
          </p:cNvPr>
          <p:cNvSpPr txBox="1"/>
          <p:nvPr/>
        </p:nvSpPr>
        <p:spPr>
          <a:xfrm>
            <a:off x="1479673" y="1702522"/>
            <a:ext cx="9564414" cy="304621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Our Specialized White Label Travel Portal Development Solutions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you travel portal development service such as White Label Flight Booking System, White Label Hotel Booking System, White Label Car Booking System, White Label Cruise Booking System, White Label Transfer Booking System, White Label Sightseeing Booking System, White Label Activities Booking System, White Label Package Booking System, and more.</a:t>
            </a:r>
          </a:p>
        </p:txBody>
      </p:sp>
    </p:spTree>
    <p:extLst>
      <p:ext uri="{BB962C8B-B14F-4D97-AF65-F5344CB8AC3E}">
        <p14:creationId xmlns:p14="http://schemas.microsoft.com/office/powerpoint/2010/main" val="4155456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B9F90C-5763-98D1-4583-AF12DAC7C4A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32B17E8-907E-13B8-4904-ADD213EA36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A83EB54C-11CC-88BF-097C-72FD9C0EDFD8}"/>
              </a:ext>
            </a:extLst>
          </p:cNvPr>
          <p:cNvSpPr txBox="1"/>
          <p:nvPr/>
        </p:nvSpPr>
        <p:spPr>
          <a:xfrm>
            <a:off x="462455" y="222609"/>
            <a:ext cx="11267090" cy="6412781"/>
          </a:xfrm>
          <a:prstGeom prst="rect">
            <a:avLst/>
          </a:prstGeom>
          <a:noFill/>
        </p:spPr>
        <p:txBody>
          <a:bodyPr wrap="square">
            <a:spAutoFit/>
          </a:bodyPr>
          <a:lstStyle/>
          <a:p>
            <a:pPr algn="just">
              <a:lnSpc>
                <a:spcPct val="107000"/>
              </a:lnSpc>
              <a:spcAft>
                <a:spcPts val="800"/>
              </a:spcAft>
              <a:buNone/>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Hotel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global travel technology firm that provides a white-label travel portal and hotel booking engine for travel agents, tour operators, and travel organizations. Our white-label hotel booking system immediately presents all types of information to customers, enabling them to verify their status and make decisions on their own.</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a white-label hotel booking engine that allows you to create your own online travel agency under your own brand. Our white-label booking engine allows you to handle all aspects of your travel business from a single location or platform.</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incorporate a white-label hotel booking engine into your existing or new website, enabling you to create personalized packages that meet all of your customers' travel demands. Our white-label hotel booking engine provides your consumers with a single basic platform to book their accommodation. Our white-label hotel booking system distributes hotels so that you can boost your market share and profit from large commissions.</a:t>
            </a:r>
          </a:p>
        </p:txBody>
      </p:sp>
    </p:spTree>
    <p:extLst>
      <p:ext uri="{BB962C8B-B14F-4D97-AF65-F5344CB8AC3E}">
        <p14:creationId xmlns:p14="http://schemas.microsoft.com/office/powerpoint/2010/main" val="3098303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A7FF24-A102-D81D-F8E9-284E9D50677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0E4599C-5589-8581-E599-A85AE86D0E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53C1ACC5-11B3-A60B-6AF3-7C4A3DBAEE8E}"/>
              </a:ext>
            </a:extLst>
          </p:cNvPr>
          <p:cNvSpPr txBox="1"/>
          <p:nvPr/>
        </p:nvSpPr>
        <p:spPr>
          <a:xfrm>
            <a:off x="998482" y="1651226"/>
            <a:ext cx="9932276" cy="3939155"/>
          </a:xfrm>
          <a:prstGeom prst="rect">
            <a:avLst/>
          </a:prstGeom>
          <a:noFill/>
        </p:spPr>
        <p:txBody>
          <a:bodyPr wrap="square">
            <a:spAutoFit/>
          </a:bodyPr>
          <a:lstStyle/>
          <a:p>
            <a:pPr algn="just">
              <a:lnSpc>
                <a:spcPct val="107000"/>
              </a:lnSpc>
              <a:spcAft>
                <a:spcPts val="800"/>
              </a:spcAft>
              <a:buNone/>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Flight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White Label Flight Booking System is an online airline booking system that increases revenue while making it easier to book online flight tickets for particular seats on several planes.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a white-label flight booking solution, you can rapidly search and compare airline prices in real-time. This enables you to find the best deals available quickly and easily, saving you both time and money when looking for flights.</a:t>
            </a:r>
          </a:p>
        </p:txBody>
      </p:sp>
    </p:spTree>
    <p:extLst>
      <p:ext uri="{BB962C8B-B14F-4D97-AF65-F5344CB8AC3E}">
        <p14:creationId xmlns:p14="http://schemas.microsoft.com/office/powerpoint/2010/main" val="227276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F2E69-6DAE-CE86-7C26-879B5533C1D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0C47BBF-9440-AA72-6AA5-9E72ED0740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C6C7AEC2-35B0-6C4C-D116-16330F45D638}"/>
              </a:ext>
            </a:extLst>
          </p:cNvPr>
          <p:cNvSpPr txBox="1"/>
          <p:nvPr/>
        </p:nvSpPr>
        <p:spPr>
          <a:xfrm>
            <a:off x="1240219" y="1459422"/>
            <a:ext cx="9020995" cy="3939155"/>
          </a:xfrm>
          <a:prstGeom prst="rect">
            <a:avLst/>
          </a:prstGeom>
          <a:noFill/>
        </p:spPr>
        <p:txBody>
          <a:bodyPr wrap="square">
            <a:spAutoFit/>
          </a:bodyPr>
          <a:lstStyle/>
          <a:p>
            <a:pPr algn="just">
              <a:lnSpc>
                <a:spcPct val="107000"/>
              </a:lnSpc>
              <a:spcAft>
                <a:spcPts val="800"/>
              </a:spcAft>
              <a:buNone/>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Car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White Label Car Booking System primarily helps in managing reservations, tracking available vehicles, automatic maintenance and servicing notifications, checking vehicles in and out, etc.</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Car booking Engine/car rental booking software offers the ability to manage and book cars online, manage their own car inventory for car rentals, and also allow travel agents to compare different possible rate options.</a:t>
            </a:r>
          </a:p>
        </p:txBody>
      </p:sp>
    </p:spTree>
    <p:extLst>
      <p:ext uri="{BB962C8B-B14F-4D97-AF65-F5344CB8AC3E}">
        <p14:creationId xmlns:p14="http://schemas.microsoft.com/office/powerpoint/2010/main" val="34785460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96B8E7-6CA4-BF38-F925-96907676ADD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2AAAFA6-CED5-6D3E-061E-B547F7CB23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8580D4D4-9124-DD80-66DA-4F0151207593}"/>
              </a:ext>
            </a:extLst>
          </p:cNvPr>
          <p:cNvSpPr txBox="1"/>
          <p:nvPr/>
        </p:nvSpPr>
        <p:spPr>
          <a:xfrm>
            <a:off x="1187669" y="1598673"/>
            <a:ext cx="10142483" cy="3939155"/>
          </a:xfrm>
          <a:prstGeom prst="rect">
            <a:avLst/>
          </a:prstGeom>
          <a:noFill/>
        </p:spPr>
        <p:txBody>
          <a:bodyPr wrap="square">
            <a:spAutoFit/>
          </a:bodyPr>
          <a:lstStyle/>
          <a:p>
            <a:pPr algn="just">
              <a:lnSpc>
                <a:spcPct val="107000"/>
              </a:lnSpc>
              <a:spcAft>
                <a:spcPts val="800"/>
              </a:spcAft>
              <a:buNone/>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Cruise Booking System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Design, develop, and deploy a world-class white-label cruise booking system to automate workflows and reduce workloads. With the cruise booking system, handle the plethora of bookings and inventory levels, provide holiday recommendations, and more.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white-label cruise booking system allows cruise operators to reach a huge market segment and provide numerous attractive bargains to attract customers.</a:t>
            </a:r>
          </a:p>
        </p:txBody>
      </p:sp>
    </p:spTree>
    <p:extLst>
      <p:ext uri="{BB962C8B-B14F-4D97-AF65-F5344CB8AC3E}">
        <p14:creationId xmlns:p14="http://schemas.microsoft.com/office/powerpoint/2010/main" val="989711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2DC99D-2759-8E2A-6B4D-AE20DD286BE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6AE83C9-8E54-0423-EE99-EF20610B61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724E2E0B-BDA6-374A-9B6E-40262F3DF7F6}"/>
              </a:ext>
            </a:extLst>
          </p:cNvPr>
          <p:cNvSpPr txBox="1"/>
          <p:nvPr/>
        </p:nvSpPr>
        <p:spPr>
          <a:xfrm>
            <a:off x="719958" y="420195"/>
            <a:ext cx="10752083"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White Label Travel Portal Development?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white-label travel portal</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 website or platform that enables travel agents, tour operators, and other businesses to offer travel products and services to their customers under their own branding.</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white-label travel portal easily empowers the creation of customized tour packages that support every part of your customers' travel needs. With the enhancement of travel technology, various travel organizations spread widely across several travel products, seamlessly using white-label solutions.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white-label travel portal can also be integrated with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third-party API</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which allows us to easily incorporate travel inventory (rates and availability) from worldwide suppliers in a travel agent's travel portal to sell the flight, hotel, package, transfers, and activity online with faster response and up-to-date and dynamic travel data to improve the customer experience.</a:t>
            </a:r>
          </a:p>
        </p:txBody>
      </p:sp>
    </p:spTree>
    <p:extLst>
      <p:ext uri="{BB962C8B-B14F-4D97-AF65-F5344CB8AC3E}">
        <p14:creationId xmlns:p14="http://schemas.microsoft.com/office/powerpoint/2010/main" val="31531617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CFAE54-4721-11B0-AB47-EA8530437B3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7B8CCCD-6DE6-05A7-AD8E-E4249DC645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60D4F38F-9BC0-7441-A70E-412C9A869F6A}"/>
              </a:ext>
            </a:extLst>
          </p:cNvPr>
          <p:cNvSpPr txBox="1"/>
          <p:nvPr/>
        </p:nvSpPr>
        <p:spPr>
          <a:xfrm>
            <a:off x="1082565" y="1459422"/>
            <a:ext cx="9333186" cy="3939155"/>
          </a:xfrm>
          <a:prstGeom prst="rect">
            <a:avLst/>
          </a:prstGeom>
          <a:noFill/>
        </p:spPr>
        <p:txBody>
          <a:bodyPr wrap="square">
            <a:spAutoFit/>
          </a:bodyPr>
          <a:lstStyle/>
          <a:p>
            <a:pPr algn="just">
              <a:lnSpc>
                <a:spcPct val="107000"/>
              </a:lnSpc>
              <a:spcAft>
                <a:spcPts val="800"/>
              </a:spcAft>
              <a:buNone/>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Transfer Booking System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 Label Transfer Booking System is a complete transfer booking IT solution that offers the ability to manage transfer inventory and also allows travel agents to book cars online and manage their own transfer inventory.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White Label Transfer booking system offers the ability to manage and book cars online, manage their own transfer inventory, and also allow travel agents to compare different possible options.</a:t>
            </a:r>
          </a:p>
        </p:txBody>
      </p:sp>
    </p:spTree>
    <p:extLst>
      <p:ext uri="{BB962C8B-B14F-4D97-AF65-F5344CB8AC3E}">
        <p14:creationId xmlns:p14="http://schemas.microsoft.com/office/powerpoint/2010/main" val="3931882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D59494-D19D-7C54-E18E-38831E15DD6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C2CE24F-8D1B-9840-4F73-056D26BF78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A67C0C00-714B-0E62-2392-9EC142FD0C55}"/>
              </a:ext>
            </a:extLst>
          </p:cNvPr>
          <p:cNvSpPr txBox="1"/>
          <p:nvPr/>
        </p:nvSpPr>
        <p:spPr>
          <a:xfrm>
            <a:off x="998483" y="1083667"/>
            <a:ext cx="9690538" cy="4334328"/>
          </a:xfrm>
          <a:prstGeom prst="rect">
            <a:avLst/>
          </a:prstGeom>
          <a:noFill/>
        </p:spPr>
        <p:txBody>
          <a:bodyPr wrap="square">
            <a:spAutoFit/>
          </a:bodyPr>
          <a:lstStyle/>
          <a:p>
            <a:pPr algn="just">
              <a:lnSpc>
                <a:spcPct val="107000"/>
              </a:lnSpc>
              <a:spcAft>
                <a:spcPts val="800"/>
              </a:spcAft>
              <a:buNone/>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Sightseeing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 Label Sightseeing Booking System is booking software that manages real-time availability for sightseeing and also easily integrates sightseeing APIs or sightseeing XMLs to get real-time operation to book sightseeing online easily.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Sightseeing booking Engine and sightseeing booking software offer the ability to handle and book sightseeing online, manage their own sightseeing inventory for transfer, and also enable travel agents to compare different possible options.</a:t>
            </a:r>
          </a:p>
        </p:txBody>
      </p:sp>
    </p:spTree>
    <p:extLst>
      <p:ext uri="{BB962C8B-B14F-4D97-AF65-F5344CB8AC3E}">
        <p14:creationId xmlns:p14="http://schemas.microsoft.com/office/powerpoint/2010/main" val="749867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678839-C967-76E2-1B52-C91CAF958E0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7454BE2-BC4A-9C1B-9A31-5991AEF310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A05F02B1-4C32-A77A-1906-56110D27CAF6}"/>
              </a:ext>
            </a:extLst>
          </p:cNvPr>
          <p:cNvSpPr txBox="1"/>
          <p:nvPr/>
        </p:nvSpPr>
        <p:spPr>
          <a:xfrm>
            <a:off x="1156138" y="1459422"/>
            <a:ext cx="9879724" cy="3939155"/>
          </a:xfrm>
          <a:prstGeom prst="rect">
            <a:avLst/>
          </a:prstGeom>
          <a:noFill/>
        </p:spPr>
        <p:txBody>
          <a:bodyPr wrap="square">
            <a:spAutoFit/>
          </a:bodyPr>
          <a:lstStyle/>
          <a:p>
            <a:pPr algn="just">
              <a:lnSpc>
                <a:spcPct val="107000"/>
              </a:lnSpc>
              <a:spcAft>
                <a:spcPts val="800"/>
              </a:spcAft>
              <a:buNone/>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Activities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white label activity booking system is customizable, flexible, and simple to use, allowing users to schedule activities from a single system. It also allows suppliers to book more activities and has more effective interaction than the uncertainty of activity booking planning.</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Activity booking software is user-friendly, allowing you to distribute activity tickets through numerous booking channels, allowing your activities to be discovered by global travelers.</a:t>
            </a:r>
          </a:p>
        </p:txBody>
      </p:sp>
    </p:spTree>
    <p:extLst>
      <p:ext uri="{BB962C8B-B14F-4D97-AF65-F5344CB8AC3E}">
        <p14:creationId xmlns:p14="http://schemas.microsoft.com/office/powerpoint/2010/main" val="27101373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D48D0E-6DE1-29D6-CF5F-A9BBA70B40A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1692580-C58D-0B77-448D-C63FA97879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E268C75F-FAC0-3DEE-6584-DB8C329E6042}"/>
              </a:ext>
            </a:extLst>
          </p:cNvPr>
          <p:cNvSpPr txBox="1"/>
          <p:nvPr/>
        </p:nvSpPr>
        <p:spPr>
          <a:xfrm>
            <a:off x="1019503" y="1375882"/>
            <a:ext cx="9585434" cy="4334328"/>
          </a:xfrm>
          <a:prstGeom prst="rect">
            <a:avLst/>
          </a:prstGeom>
          <a:noFill/>
        </p:spPr>
        <p:txBody>
          <a:bodyPr wrap="square">
            <a:spAutoFit/>
          </a:bodyPr>
          <a:lstStyle/>
          <a:p>
            <a:pPr algn="just">
              <a:lnSpc>
                <a:spcPct val="107000"/>
              </a:lnSpc>
              <a:spcAft>
                <a:spcPts val="800"/>
              </a:spcAft>
              <a:buNone/>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Package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 Label Package Booking System, or package booking software, comes with advanced technology and is a complete package booking solution to develop the booking engine that helps travel agents and tour operators maximize their revenues.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 Label Package Booking Software has multiple functionalities like reservations, modifications, cancellations, and package quotations to help travel agents manage hotels, flights, tours, and transfers and increase the customer experience.</a:t>
            </a:r>
          </a:p>
        </p:txBody>
      </p:sp>
    </p:spTree>
    <p:extLst>
      <p:ext uri="{BB962C8B-B14F-4D97-AF65-F5344CB8AC3E}">
        <p14:creationId xmlns:p14="http://schemas.microsoft.com/office/powerpoint/2010/main" val="2612227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A59EE3-D1CB-E813-FCEB-5A1BB79CD9A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1AC0C93-76AE-12E3-A052-7975D6BDF5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75460D35-DBEF-11F3-F13F-3B1D1192AF47}"/>
              </a:ext>
            </a:extLst>
          </p:cNvPr>
          <p:cNvSpPr txBox="1"/>
          <p:nvPr/>
        </p:nvSpPr>
        <p:spPr>
          <a:xfrm>
            <a:off x="1229710" y="933412"/>
            <a:ext cx="10047890" cy="4729500"/>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Wrapping Up: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summary, white-label travel portal development offers a range of benefits, including cost savings, faster time-to-market, scalability, and access to built-in features and support. However, choosing a reputable white-label provider that aligns with your business goals and can offer a solution customized to your needs is crucial.</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providing access to a range of travel products and services, real-time availability and pricing, and customization options, white-label travel portals can assist companies in offering a seamless and integrated travel booking experience to their users while also increasing revenue and brand recognition.</a:t>
            </a:r>
          </a:p>
        </p:txBody>
      </p:sp>
    </p:spTree>
    <p:extLst>
      <p:ext uri="{BB962C8B-B14F-4D97-AF65-F5344CB8AC3E}">
        <p14:creationId xmlns:p14="http://schemas.microsoft.com/office/powerpoint/2010/main" val="15225722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16AE9E-90FE-8105-F80C-A0DC00AF998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FABCC31-B0CA-8234-D8F3-04113855BE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2" name="Title 1">
            <a:extLst>
              <a:ext uri="{FF2B5EF4-FFF2-40B4-BE49-F238E27FC236}">
                <a16:creationId xmlns:a16="http://schemas.microsoft.com/office/drawing/2014/main" id="{E09D9964-8C7C-120E-E260-3293B1FC6C85}"/>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r>
              <a:rPr lang="en-IN" sz="3200" b="1" cap="none" dirty="0">
                <a:hlinkClick r:id="rId3"/>
              </a:rPr>
              <a:t>https://www.travelopro.com/white-label-travel-portal-development.php</a:t>
            </a:r>
            <a:endParaRPr lang="en-IN" sz="3200" b="1" cap="none" dirty="0"/>
          </a:p>
          <a:p>
            <a:pPr algn="ctr"/>
            <a:endParaRPr lang="en-IN" sz="2800" b="1" u="sng"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56043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A2D68-0F75-7FE4-1082-28CA71E8852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66E0C81-B1C2-8510-CCAB-59D104FD4E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677BA478-6326-70D0-121C-431CDE67A00B}"/>
              </a:ext>
            </a:extLst>
          </p:cNvPr>
          <p:cNvSpPr txBox="1"/>
          <p:nvPr/>
        </p:nvSpPr>
        <p:spPr>
          <a:xfrm>
            <a:off x="870073" y="1416669"/>
            <a:ext cx="10174014" cy="4231736"/>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white-label travel portal development company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concentrates on creating visually appealing and user-friendly websites for travel agencies, providing a seamless user experience, and incorporating essential features for travel bookings into their white-label travel websites.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that spirit, an effective white-label travel portal is a plug-and-play solution that enables an organization to offer hotel bookings, car rentals, flights, and even sightseeing reservations in a seamless user experience.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If your travel business is ready to reach new heights, then it's time to consider a white label!! Your business will be able to reach more users than ever before.</a:t>
            </a:r>
          </a:p>
        </p:txBody>
      </p:sp>
    </p:spTree>
    <p:extLst>
      <p:ext uri="{BB962C8B-B14F-4D97-AF65-F5344CB8AC3E}">
        <p14:creationId xmlns:p14="http://schemas.microsoft.com/office/powerpoint/2010/main" val="55579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07667-B819-A9E8-03F1-4B8B7A375BC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C6779B5-195F-CDB9-8B13-23C67200F1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DE14EB1B-4ECB-D5BC-9ACB-A84EF77AB3C4}"/>
              </a:ext>
            </a:extLst>
          </p:cNvPr>
          <p:cNvSpPr txBox="1"/>
          <p:nvPr/>
        </p:nvSpPr>
        <p:spPr>
          <a:xfrm>
            <a:off x="849053" y="1012954"/>
            <a:ext cx="10195034" cy="4832092"/>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We Need White Label Travel Portal Development?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White-label travel portals typically include a range of features and tools that empower the travel agency or tour operator to handle and sell a wide variety of travel products, such as flights, hotels, car rentals,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tour packages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Any travel agent, tour operator, and hospitality provider can take advantage of the white-label portal. It helps them book flights, hotel accommodations, tours, activities, and more.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a single dashboard that integrates all your tools into single place, you’ll be able to offer customers an easy booking experience with increased efficiency on your end.</a:t>
            </a:r>
          </a:p>
        </p:txBody>
      </p:sp>
    </p:spTree>
    <p:extLst>
      <p:ext uri="{BB962C8B-B14F-4D97-AF65-F5344CB8AC3E}">
        <p14:creationId xmlns:p14="http://schemas.microsoft.com/office/powerpoint/2010/main" val="4240372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6D95F2-A83B-6BBB-126F-25D7800F668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B806F65-79FE-27E9-3152-46C2BF84DD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E17874D8-09CB-95A7-0DDA-006AE70F3618}"/>
              </a:ext>
            </a:extLst>
          </p:cNvPr>
          <p:cNvSpPr txBox="1"/>
          <p:nvPr/>
        </p:nvSpPr>
        <p:spPr>
          <a:xfrm>
            <a:off x="872357" y="994180"/>
            <a:ext cx="10037379"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One of the key features of a white-label travel portal is the ability to tailor the branding to match the travel agency's or tour operator’s branding. This includes the use of their logo, color scheme, and other visual elements. This creates a seamless and consistent brand experience for clients, from the initial search to the booking confirmation.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helps you concentrate on your brand and image and sell your services while simplifying the transformation process for your customers. It streamlines the travel agencies' tasks and makes services available to travelers.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portal facilitates travel agents, tour operators,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web portal consolidators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sell, manage, and collaborate with their B2C customers and B2B partners and suppliers. It is a 100% web-based system.</a:t>
            </a:r>
          </a:p>
        </p:txBody>
      </p:sp>
    </p:spTree>
    <p:extLst>
      <p:ext uri="{BB962C8B-B14F-4D97-AF65-F5344CB8AC3E}">
        <p14:creationId xmlns:p14="http://schemas.microsoft.com/office/powerpoint/2010/main" val="25962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96BF8F-FBB5-F7B0-A50E-622720D8E7A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E389390-B15F-0D75-9F94-6792BC3926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34CF9098-CE10-78A8-B517-603374048CED}"/>
              </a:ext>
            </a:extLst>
          </p:cNvPr>
          <p:cNvSpPr txBox="1"/>
          <p:nvPr/>
        </p:nvSpPr>
        <p:spPr>
          <a:xfrm>
            <a:off x="846083" y="1064250"/>
            <a:ext cx="9764110"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White Label Solution Is Beneficial for Travel Agents and Tour Operators?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labeling</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is an effective way of reaching customers and increasing sales and ROI. The white label is very straightforward and easy to use. With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integration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 website responds immediately with dynamic flight, rental car, hotel, and holiday packaging data, including rates and availability.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Implementing</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white label technology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 your website works as an online travel agency, and white label booking engines will turn your website into an entire travel portal.</a:t>
            </a:r>
          </a:p>
        </p:txBody>
      </p:sp>
    </p:spTree>
    <p:extLst>
      <p:ext uri="{BB962C8B-B14F-4D97-AF65-F5344CB8AC3E}">
        <p14:creationId xmlns:p14="http://schemas.microsoft.com/office/powerpoint/2010/main" val="2136179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80F8D-8657-11EE-0CA4-BDA45ACE1BC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C76A731-EF8C-1D8D-D1C3-84D69E2241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8DAFA9F3-9439-1883-0850-3E306007AE60}"/>
              </a:ext>
            </a:extLst>
          </p:cNvPr>
          <p:cNvSpPr txBox="1"/>
          <p:nvPr/>
        </p:nvSpPr>
        <p:spPr>
          <a:xfrm>
            <a:off x="1061545" y="1479731"/>
            <a:ext cx="10068910" cy="4231736"/>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White-label travel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can empower a travel agent to earn a lot of revenue and facilitate their customers with outstanding services, all under the name of the customer brand.</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White-label travel solutions can also permit you to take advantage of your business's branding to offer a product without putting resources into innovation creation around the solution.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helps you to concentrate on the brand, your image build-up, and selling your services while simplifying the transformation for your customers. It simplifies the work of travel agents and makes the services accessible to travelers.</a:t>
            </a:r>
          </a:p>
        </p:txBody>
      </p:sp>
    </p:spTree>
    <p:extLst>
      <p:ext uri="{BB962C8B-B14F-4D97-AF65-F5344CB8AC3E}">
        <p14:creationId xmlns:p14="http://schemas.microsoft.com/office/powerpoint/2010/main" val="766052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6B38A9-DC05-715C-7F49-D5C730263CA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5F1D36E-097D-B17D-79C6-4C61FFE28A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0BFC5C76-0384-1092-93CC-7F498150A9C0}"/>
              </a:ext>
            </a:extLst>
          </p:cNvPr>
          <p:cNvSpPr txBox="1"/>
          <p:nvPr/>
        </p:nvSpPr>
        <p:spPr>
          <a:xfrm>
            <a:off x="735724" y="725214"/>
            <a:ext cx="11025352" cy="562243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Choose Travelopro White Label Travel Portal Development?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Choosing the right white-label travel portal for your travel agency is crucial for your business’s success. It helps to streamline the booking process, allowing you to deliver great user experiences. It also helps you reduce costs and increase efficiency.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truly a global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 company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offering online enterprise white-label travel solutions that allow complete automation of travel companies in a cost-effective manner. We understand the essence of the travel industry and bring solutions that streamline the business processes of small to large travel agencies, tour operators, and car rental service providers.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a range of technology products to enable travel agencies and suppliers with the right solutions and facilitate our clients with the right tools to help them provide an enhanced travel booking experience to their customers.</a:t>
            </a:r>
          </a:p>
        </p:txBody>
      </p:sp>
    </p:spTree>
    <p:extLst>
      <p:ext uri="{BB962C8B-B14F-4D97-AF65-F5344CB8AC3E}">
        <p14:creationId xmlns:p14="http://schemas.microsoft.com/office/powerpoint/2010/main" val="403521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77E860-5E84-4EC3-F87F-87769ABE597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6CA0DEE-B946-2618-D77E-090D698F60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9180" y="122183"/>
            <a:ext cx="2049815" cy="466397"/>
          </a:xfrm>
          <a:prstGeom prst="rect">
            <a:avLst/>
          </a:prstGeom>
        </p:spPr>
      </p:pic>
      <p:sp>
        <p:nvSpPr>
          <p:cNvPr id="3" name="TextBox 2">
            <a:extLst>
              <a:ext uri="{FF2B5EF4-FFF2-40B4-BE49-F238E27FC236}">
                <a16:creationId xmlns:a16="http://schemas.microsoft.com/office/drawing/2014/main" id="{A89A3CBF-4A83-606B-ECA5-7AB85B69C541}"/>
              </a:ext>
            </a:extLst>
          </p:cNvPr>
          <p:cNvSpPr txBox="1"/>
          <p:nvPr/>
        </p:nvSpPr>
        <p:spPr>
          <a:xfrm>
            <a:off x="367862" y="685453"/>
            <a:ext cx="11456276" cy="591501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Under one roof, we provide a plethora of travel services to our customers, involving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consolidators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travel suppliers, independent hotels, and car rentals. We help automate businesses and simplify the requirements of staff, corporate, B2B, B2C, and mobile bookings.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White Label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enables agencies to setup their own branded B2B booking system, providing them with access to over 300,000 hotels globally at competitive rates. Start your online travel business instantly, without the need to engage expensive developers.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influence the travel technology market with innovative business solutions and strive to be a one-stop shop for all your travel technology requirements. We at White Label develop travel portals that can generate monetary returns for you with every single click.</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Through the white label solutions, the customer can get multiple inventory sources for their booking. Moreover, the dynamic packages can help boost the travel business as the travel products can be easily accessed by customers.</a:t>
            </a:r>
          </a:p>
        </p:txBody>
      </p:sp>
    </p:spTree>
    <p:extLst>
      <p:ext uri="{BB962C8B-B14F-4D97-AF65-F5344CB8AC3E}">
        <p14:creationId xmlns:p14="http://schemas.microsoft.com/office/powerpoint/2010/main" val="12096558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45</TotalTime>
  <Words>2595</Words>
  <Application>Microsoft Office PowerPoint</Application>
  <PresentationFormat>Widescreen</PresentationFormat>
  <Paragraphs>100</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1</cp:revision>
  <dcterms:created xsi:type="dcterms:W3CDTF">2025-09-05T09:11:15Z</dcterms:created>
  <dcterms:modified xsi:type="dcterms:W3CDTF">2025-09-05T09:57:09Z</dcterms:modified>
</cp:coreProperties>
</file>