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8295954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BE972D-D02C-4C0B-978F-30313EDE68AD}" type="datetimeFigureOut">
              <a:rPr lang="en-IN" smtClean="0"/>
              <a:t>26-08-2025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841140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4246065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4007679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560118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2410426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3525024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234082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04529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44564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BE972D-D02C-4C0B-978F-30313EDE68AD}" type="datetimeFigureOut">
              <a:rPr lang="en-IN" smtClean="0"/>
              <a:t>26-08-2025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336054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BE972D-D02C-4C0B-978F-30313EDE68AD}" type="datetimeFigureOut">
              <a:rPr lang="en-IN" smtClean="0"/>
              <a:t>26-08-2025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2662851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BE972D-D02C-4C0B-978F-30313EDE68AD}" type="datetimeFigureOut">
              <a:rPr lang="en-IN" smtClean="0"/>
              <a:t>26-08-2025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245703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BE972D-D02C-4C0B-978F-30313EDE68AD}" type="datetimeFigureOut">
              <a:rPr lang="en-IN" smtClean="0"/>
              <a:t>26-08-2025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62679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75BE972D-D02C-4C0B-978F-30313EDE68AD}" type="datetimeFigureOut">
              <a:rPr lang="en-IN" smtClean="0"/>
              <a:t>26-08-2025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22982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BE972D-D02C-4C0B-978F-30313EDE68AD}" type="datetimeFigureOut">
              <a:rPr lang="en-IN" smtClean="0"/>
              <a:t>26-08-2025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301822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BE972D-D02C-4C0B-978F-30313EDE68AD}" type="datetimeFigureOut">
              <a:rPr lang="en-IN" smtClean="0"/>
              <a:t>26-08-2025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8ACABA-0ED4-4468-98A4-27BB7AD7B689}" type="slidenum">
              <a:rPr lang="en-IN" smtClean="0"/>
              <a:t>‹#›</a:t>
            </a:fld>
            <a:endParaRPr lang="en-IN"/>
          </a:p>
        </p:txBody>
      </p:sp>
    </p:spTree>
    <p:extLst>
      <p:ext uri="{BB962C8B-B14F-4D97-AF65-F5344CB8AC3E}">
        <p14:creationId xmlns:p14="http://schemas.microsoft.com/office/powerpoint/2010/main" val="184873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BE972D-D02C-4C0B-978F-30313EDE68AD}" type="datetimeFigureOut">
              <a:rPr lang="en-IN" smtClean="0"/>
              <a:t>26-08-2025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28ACABA-0ED4-4468-98A4-27BB7AD7B689}" type="slidenum">
              <a:rPr lang="en-IN" smtClean="0"/>
              <a:t>‹#›</a:t>
            </a:fld>
            <a:endParaRPr lang="en-IN"/>
          </a:p>
        </p:txBody>
      </p:sp>
    </p:spTree>
    <p:extLst>
      <p:ext uri="{BB962C8B-B14F-4D97-AF65-F5344CB8AC3E}">
        <p14:creationId xmlns:p14="http://schemas.microsoft.com/office/powerpoint/2010/main" val="1029857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custom-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hotel-reservation-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white-label-api-integration-compan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velopro.com/web-application-development-servic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hotel-booking-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dium.com/@aryavarta38/car-api-1ed15853cca2"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developmen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unified-travel-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hat-is-travel-api.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travel-api-provider.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portal-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real-time-travel-api-integration.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hird-party-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best-travel-api-provider.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destination-management-companies"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amadeus-travel-agen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portal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162C8E9-2F2D-CB84-EBC8-7881F08B06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7" name="TextBox 6">
            <a:extLst>
              <a:ext uri="{FF2B5EF4-FFF2-40B4-BE49-F238E27FC236}">
                <a16:creationId xmlns:a16="http://schemas.microsoft.com/office/drawing/2014/main" id="{20231E33-371C-B9C9-B45F-91D001488228}"/>
              </a:ext>
            </a:extLst>
          </p:cNvPr>
          <p:cNvSpPr txBox="1"/>
          <p:nvPr/>
        </p:nvSpPr>
        <p:spPr>
          <a:xfrm>
            <a:off x="4146331" y="90652"/>
            <a:ext cx="3899338" cy="721736"/>
          </a:xfrm>
          <a:prstGeom prst="rect">
            <a:avLst/>
          </a:prstGeom>
          <a:noFill/>
        </p:spPr>
        <p:txBody>
          <a:bodyPr wrap="square">
            <a:spAutoFit/>
          </a:bodyPr>
          <a:lstStyle/>
          <a:p>
            <a:pPr algn="just">
              <a:lnSpc>
                <a:spcPct val="107000"/>
              </a:lnSpc>
              <a:spcAft>
                <a:spcPts val="800"/>
              </a:spcAft>
              <a:buNone/>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Development API</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01B90F94-132F-6014-0D55-7DE87A7E00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2357" y="926729"/>
            <a:ext cx="10510345" cy="4689231"/>
          </a:xfrm>
          <a:prstGeom prst="rect">
            <a:avLst/>
          </a:prstGeom>
        </p:spPr>
      </p:pic>
      <p:sp>
        <p:nvSpPr>
          <p:cNvPr id="10" name="TextBox 9">
            <a:extLst>
              <a:ext uri="{FF2B5EF4-FFF2-40B4-BE49-F238E27FC236}">
                <a16:creationId xmlns:a16="http://schemas.microsoft.com/office/drawing/2014/main" id="{566BAAB4-7148-5DAF-9A9A-8B65837A3628}"/>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918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6B790-A2F3-68B9-0125-AD8461EC5CB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8407F4D-B7BD-7C59-6A81-E61C066B8D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D3F29094-72A8-32AD-C0FB-8A07722F0917}"/>
              </a:ext>
            </a:extLst>
          </p:cNvPr>
          <p:cNvSpPr txBox="1"/>
          <p:nvPr/>
        </p:nvSpPr>
        <p:spPr>
          <a:xfrm>
            <a:off x="872357" y="1035186"/>
            <a:ext cx="1075208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Thus, using development APIs provides you with the ability to link your platform directly to travel providers' services, allowing you to provide customers with a convenient and comfortable way to book all the services they need in a comprehensive solution for travel activities.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APIs are platform agnostic, providing you the flexibility to use them for a variety of platforms such as ASP.NET, PHP, Android, iOS, etc. So, using our APIs, you can build a custom UI for the web and another one for mobile, with the same functionalities, in a matter of days.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skilled development team can help your travel agency seamlessly integrate with the leading travel XML APIs. With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custom travel XML API integration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can access a variety of travel-related data and functionality, such as flight schedules, fares, availability, and booking.</a:t>
            </a:r>
          </a:p>
        </p:txBody>
      </p:sp>
    </p:spTree>
    <p:extLst>
      <p:ext uri="{BB962C8B-B14F-4D97-AF65-F5344CB8AC3E}">
        <p14:creationId xmlns:p14="http://schemas.microsoft.com/office/powerpoint/2010/main" val="1443973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96746-CFB8-6355-E221-BAA9EAD75A6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D77B526-25C8-F5BA-5AA3-C9DF67CBB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1BD21D40-9F55-A25E-BFE1-3341D81525AD}"/>
              </a:ext>
            </a:extLst>
          </p:cNvPr>
          <p:cNvSpPr txBox="1"/>
          <p:nvPr/>
        </p:nvSpPr>
        <p:spPr>
          <a:xfrm>
            <a:off x="861848" y="1166842"/>
            <a:ext cx="9144000" cy="452431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Travelopro, the future of travel technology is here, offering a transformative approach to travel booking and providing unparalleled value to travel agencies, booking platforms, and travelers alike. Embrace the power of Travelopro’s APIs and elevate your travel business to new heights with cutting-edge technology and superior service.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Partner with Travelopro today and experience the ease, effectiveness, and expansion potential of Development API Integration in your booking system. Enhance your travel services and stay ahead of the competition with our cutting-edge solutions tailored to meet your unique business needs.</a:t>
            </a:r>
          </a:p>
        </p:txBody>
      </p:sp>
    </p:spTree>
    <p:extLst>
      <p:ext uri="{BB962C8B-B14F-4D97-AF65-F5344CB8AC3E}">
        <p14:creationId xmlns:p14="http://schemas.microsoft.com/office/powerpoint/2010/main" val="4195778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995BC-051E-1290-2F93-90560E54490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DE26D4C-4AE5-A404-68BB-D1DB1A2027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5EC20960-9BF2-4D9F-63CC-FDDD07D43BF8}"/>
              </a:ext>
            </a:extLst>
          </p:cNvPr>
          <p:cNvSpPr txBox="1"/>
          <p:nvPr/>
        </p:nvSpPr>
        <p:spPr>
          <a:xfrm>
            <a:off x="1040186" y="669078"/>
            <a:ext cx="10142483" cy="551984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Integrating Travel Development APIs: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portal API integration can greatly improve the functionality and user experience, offering several benefits for both your business and your customers. Here are some key benefits of travel development API integration: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Enhanced User Experience: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travel APIs greatly improves user experience by allowing travelers to plan their whole trip on a single platform, eliminating the need to visit several websites. For instance, instead of juggling between several sites to book flights, hotels, and activities, users can easily do it all within one travel booking platform. These APIs provide real-time availability and pricing, reducing booking errors and building trust. Additionally, they offer personalized recommendations based on customer preferences, making the booking process more user-friendly and customized.</a:t>
            </a:r>
          </a:p>
        </p:txBody>
      </p:sp>
    </p:spTree>
    <p:extLst>
      <p:ext uri="{BB962C8B-B14F-4D97-AF65-F5344CB8AC3E}">
        <p14:creationId xmlns:p14="http://schemas.microsoft.com/office/powerpoint/2010/main" val="185063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DA03-11E9-64D0-1A4F-34E20580F83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59B0D63-9A93-2A74-E7CC-9ACC48BC42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7B9C54DC-049B-96AB-751A-BE0AD2DC6BD7}"/>
              </a:ext>
            </a:extLst>
          </p:cNvPr>
          <p:cNvSpPr txBox="1"/>
          <p:nvPr/>
        </p:nvSpPr>
        <p:spPr>
          <a:xfrm>
            <a:off x="798786" y="574083"/>
            <a:ext cx="10983311" cy="570983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Operational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APIs automate many aspects of the booking process, reducing the need for manual data entry and minimizing errors. This automation streamlines processes, allowing your team to concentrate on more strategic work rather than tedious administrative work. For instance, API integrations can manage real-time updates,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reservation management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even customer support inquiries, greatly improving operational workflows. This efficiency not only speeds up the booking process but also guarantees that your operations run smoothly, reducing downtime and increasing productivity.</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Cost Savings: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travel APIs can lead to significant cost savings for your business. By automating different processes, you reduce the need for considerable human intervention, which lowers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labor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costs. Additionally, APIs provide access to ready-to-use features and data, eliminating the need to develop and maintain separate systems for each service. This lowers the cost of development and maintenance, allowing you to allocate resources more efficiently.</a:t>
            </a:r>
          </a:p>
        </p:txBody>
      </p:sp>
    </p:spTree>
    <p:extLst>
      <p:ext uri="{BB962C8B-B14F-4D97-AF65-F5344CB8AC3E}">
        <p14:creationId xmlns:p14="http://schemas.microsoft.com/office/powerpoint/2010/main" val="3989242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810823-F400-2564-B91A-A437C977947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7F2434-7184-C8C0-FBA3-0B20BBA42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7F5996FD-88D6-B4F6-52D5-A57D8BB22418}"/>
              </a:ext>
            </a:extLst>
          </p:cNvPr>
          <p:cNvSpPr txBox="1"/>
          <p:nvPr/>
        </p:nvSpPr>
        <p:spPr>
          <a:xfrm>
            <a:off x="914400" y="1585433"/>
            <a:ext cx="9680028" cy="323620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Competitive Advantage: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white-label 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into your platform can give your API travel agency a major competitive edge. By offering a broad range of services and real-time information, you can meet and exceed customer expectations more effectively than competitors who rely on less integrated solutions. The ability to provide personalized and comprehensive travel options increases customer loyalty and draws new users. This flexibility and innovation can establish your business as a leader in the market.</a:t>
            </a:r>
          </a:p>
        </p:txBody>
      </p:sp>
    </p:spTree>
    <p:extLst>
      <p:ext uri="{BB962C8B-B14F-4D97-AF65-F5344CB8AC3E}">
        <p14:creationId xmlns:p14="http://schemas.microsoft.com/office/powerpoint/2010/main" val="4035465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553DA-ABC4-4F04-06E5-8271C353220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E7705BD-4504-D23A-AF6E-B8335A55C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FA5D00FE-CCE9-6D4A-2BC1-256709B2180B}"/>
              </a:ext>
            </a:extLst>
          </p:cNvPr>
          <p:cNvSpPr txBox="1"/>
          <p:nvPr/>
        </p:nvSpPr>
        <p:spPr>
          <a:xfrm>
            <a:off x="633248" y="420195"/>
            <a:ext cx="10925504"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Can Travelopro’s Development API Help Your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Reduction of operational costs: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save you time and resources due to the simplified and all-encompassing nature of the tool. By reducing manual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labor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employers may save a lot of money and free up employee time for other profitable activities. Our technologies can assist you in locating the most affordable travel offers available, which you can then pass on to your clients.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Increase speed to market: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API programs may significantly reduce project time, enabling customers and travelers to utilize products earlier and increasing customer satisfaction. This saved time will allow you to concentrate on customer experiences.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Enhancing your reputation: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clients are able to get travel deals and have less waiting time, they will be more satisfied with the whole travel experience and customer service. This will generate the reputation of your brand by preventing negative reviews and encouraging good word-of-mouth.</a:t>
            </a:r>
          </a:p>
        </p:txBody>
      </p:sp>
    </p:spTree>
    <p:extLst>
      <p:ext uri="{BB962C8B-B14F-4D97-AF65-F5344CB8AC3E}">
        <p14:creationId xmlns:p14="http://schemas.microsoft.com/office/powerpoint/2010/main" val="2941323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7F8D1-D8D3-0FC2-570B-643E28829FE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D41A0DD-3506-5AB8-0AFD-9DFF520139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7F4CE573-6FC8-8C38-CC0A-680E2D1FD434}"/>
              </a:ext>
            </a:extLst>
          </p:cNvPr>
          <p:cNvSpPr txBox="1"/>
          <p:nvPr/>
        </p:nvSpPr>
        <p:spPr>
          <a:xfrm>
            <a:off x="882869" y="1115546"/>
            <a:ext cx="9932276" cy="462690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Control of data: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travel APIs, you are in control of your data. With the flexibility to interface it with other systems and booking engines, you can make data-driven choices and ensure a seamless information flow.</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Expand distribution networks: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APIs act as a catalyst for growth. These services can open up new sales channels and help you expand your global distribution networks. You may boost your market awareness and your chances of getting more bookings from a wider range of customers.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Streamline bookings: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may offer a smooth booking experience with the latest information from several integrated suppliers by using our APIs. You may quickly modify existing bookings to generate and obtain client data, streamlining the procedure and reducing errors.</a:t>
            </a:r>
          </a:p>
        </p:txBody>
      </p:sp>
    </p:spTree>
    <p:extLst>
      <p:ext uri="{BB962C8B-B14F-4D97-AF65-F5344CB8AC3E}">
        <p14:creationId xmlns:p14="http://schemas.microsoft.com/office/powerpoint/2010/main" val="2504468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892DF-0753-778D-7E40-2DB9F0E13A6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0CA8892-B996-85EC-2DEB-1A62A179E3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3763CC01-072B-24ED-E177-645174919B0F}"/>
              </a:ext>
            </a:extLst>
          </p:cNvPr>
          <p:cNvSpPr txBox="1"/>
          <p:nvPr/>
        </p:nvSpPr>
        <p:spPr>
          <a:xfrm>
            <a:off x="924910" y="815367"/>
            <a:ext cx="10342179"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Development API Integration Process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Here at Travelopro, our services comprise several important steps to ensure the best results for your travel business.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Defining your Needs: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get to know your needs and current systems. Whether your goal is to boost hotel reservations or create upselling opportunities with add-ons for insurance and car rentals, we work closely with our clients in the online travel industry to identify the right APIs.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Analysis: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select a powerhouse combo of APIs to meet your requirements, focusing on reliability and scalability. Some SOAP and REST APIs require intricate access procedures—but don’t worry. Our experts help with verifications, making the process seamless.</a:t>
            </a:r>
          </a:p>
        </p:txBody>
      </p:sp>
    </p:spTree>
    <p:extLst>
      <p:ext uri="{BB962C8B-B14F-4D97-AF65-F5344CB8AC3E}">
        <p14:creationId xmlns:p14="http://schemas.microsoft.com/office/powerpoint/2010/main" val="1423372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AAD86-B938-C45F-969D-E21448DB715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5B371D9-D591-9EB7-4728-88A6E6178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CD3A73ED-CE35-7C96-D97B-6E625F34FF39}"/>
              </a:ext>
            </a:extLst>
          </p:cNvPr>
          <p:cNvSpPr txBox="1"/>
          <p:nvPr/>
        </p:nvSpPr>
        <p:spPr>
          <a:xfrm>
            <a:off x="872359" y="1682319"/>
            <a:ext cx="10794124" cy="2943626"/>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Implementation: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use top techniques for implementing and caching. Error management, retries, and timeouts are all covered. Preserving data integrity remains a priority, which is why we handle security steps like API keys and tokens.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Testing &amp; Monitoring: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conduct extensive testing to validate each API integration. We use tools to track API calls, analyze performance, and perform load testing. We quickly address any issues to maintain a smooth API integration process.</a:t>
            </a:r>
          </a:p>
        </p:txBody>
      </p:sp>
    </p:spTree>
    <p:extLst>
      <p:ext uri="{BB962C8B-B14F-4D97-AF65-F5344CB8AC3E}">
        <p14:creationId xmlns:p14="http://schemas.microsoft.com/office/powerpoint/2010/main" val="3295014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65072-79EB-646B-1070-835AF90D46C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80D4D51-A0D6-4AB4-C94E-6C1AEDEE8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6A4E052C-923B-CF7C-43A6-B6BC5E24A298}"/>
              </a:ext>
            </a:extLst>
          </p:cNvPr>
          <p:cNvSpPr txBox="1"/>
          <p:nvPr/>
        </p:nvSpPr>
        <p:spPr>
          <a:xfrm>
            <a:off x="1187331" y="1167531"/>
            <a:ext cx="9995338" cy="344139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do it properly, you also need the assistance of an expert API development partner. That’s where Travelopro comes to your help. With a team of talented developers and a proven track record of delivering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application development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companies and other globally leading businesses, we are the top-rated option of worldwide businesses for their digital transformation journey.</a:t>
            </a:r>
          </a:p>
        </p:txBody>
      </p:sp>
    </p:spTree>
    <p:extLst>
      <p:ext uri="{BB962C8B-B14F-4D97-AF65-F5344CB8AC3E}">
        <p14:creationId xmlns:p14="http://schemas.microsoft.com/office/powerpoint/2010/main" val="190652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FDF06-6520-7D8A-B272-684A89D35C0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A6C17D5-055B-F580-EAB3-0AEDC79D81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89CD2EA9-1A83-3769-D96F-CD8DB3097416}"/>
              </a:ext>
            </a:extLst>
          </p:cNvPr>
          <p:cNvSpPr txBox="1"/>
          <p:nvPr/>
        </p:nvSpPr>
        <p:spPr>
          <a:xfrm>
            <a:off x="793530" y="493986"/>
            <a:ext cx="10851931"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Does Development API Mean for The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 stands for Application Programming Interface. It is a set of rules and protocols that enables different software applications to communicate and connect with each other. APIs facilitate the exchange of data and functionality between different systems, enabling developers to integrate and leverage the capabilities of external services, libraries, or platforms into their own applications.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API can be tailored, specific to some specific component, or customarily designed as per the industry standards for compatibility with certain hardware tools and software. An application programming interface is a set of rules and regulations that specify how computers, applications, or a mixture of these two connect, interact, and respond with each other.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core services of a travel portal include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API, car rental API, and more. </a:t>
            </a:r>
          </a:p>
        </p:txBody>
      </p:sp>
    </p:spTree>
    <p:extLst>
      <p:ext uri="{BB962C8B-B14F-4D97-AF65-F5344CB8AC3E}">
        <p14:creationId xmlns:p14="http://schemas.microsoft.com/office/powerpoint/2010/main" val="116323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D1B3C-8BC3-44DC-CBA5-4982A7AD64C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AD35F4-0F5B-A0DB-BDB7-A512C7766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37219029-4B43-1592-F74B-78B9E895A542}"/>
              </a:ext>
            </a:extLst>
          </p:cNvPr>
          <p:cNvSpPr txBox="1"/>
          <p:nvPr/>
        </p:nvSpPr>
        <p:spPr>
          <a:xfrm>
            <a:off x="551793" y="317603"/>
            <a:ext cx="11328017" cy="622279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Us for API Development and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Use of Latest Technologies: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merge the latest technology with proven processes to eliminate complexity, differences, and overlaps that arise in any business.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Security: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Because APIs expose app data to an accessible platform environment, we apply stringent API security guidelines to offer different levels of access.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Seamless Connectivity: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promote the integration of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back-end systems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provide seamless connectivity across several platforms.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Custom API integration solutions: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efficient API frameworks and security policies, including customized key encryption, user access dashboards, single sign-on, and adaptable caching proxies. We also create API calls for recording, authenticating, and broadcasting API requests.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Good Documentation: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thorough documentation makes it possible for users to understand the API. Samples are provided for request and response layouts.</a:t>
            </a:r>
          </a:p>
        </p:txBody>
      </p:sp>
    </p:spTree>
    <p:extLst>
      <p:ext uri="{BB962C8B-B14F-4D97-AF65-F5344CB8AC3E}">
        <p14:creationId xmlns:p14="http://schemas.microsoft.com/office/powerpoint/2010/main" val="231740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B7237-4940-02C6-3F70-EB784608B6A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9C9EDD0-68FA-F0F3-724A-6D3540EF2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66BF36F2-C9BF-E2F1-522E-83D8511C2CFC}"/>
              </a:ext>
            </a:extLst>
          </p:cNvPr>
          <p:cNvSpPr txBox="1"/>
          <p:nvPr/>
        </p:nvSpPr>
        <p:spPr>
          <a:xfrm>
            <a:off x="1152343" y="1937896"/>
            <a:ext cx="9144000" cy="26510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Looking to improve your tour or travel business? Travelopro would be delighted to help you explore the possibilities of API integrations and implement new solutions in the hospitality industry. Contact us, and we’ll get back to you promptly.</a:t>
            </a:r>
          </a:p>
        </p:txBody>
      </p:sp>
    </p:spTree>
    <p:extLst>
      <p:ext uri="{BB962C8B-B14F-4D97-AF65-F5344CB8AC3E}">
        <p14:creationId xmlns:p14="http://schemas.microsoft.com/office/powerpoint/2010/main" val="467839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06198-B55E-B949-D8E1-D0EF316655B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BC668D2-7B70-4C8B-25AF-B27F972BD0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2" name="Title 1">
            <a:extLst>
              <a:ext uri="{FF2B5EF4-FFF2-40B4-BE49-F238E27FC236}">
                <a16:creationId xmlns:a16="http://schemas.microsoft.com/office/drawing/2014/main" id="{AB535E05-5413-E878-1DAD-A99232100863}"/>
              </a:ext>
            </a:extLst>
          </p:cNvPr>
          <p:cNvSpPr txBox="1">
            <a:spLocks/>
          </p:cNvSpPr>
          <p:nvPr/>
        </p:nvSpPr>
        <p:spPr>
          <a:xfrm>
            <a:off x="979722" y="1026699"/>
            <a:ext cx="10424002"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https://www.travelopro.com/development-api.php</a:t>
            </a:r>
            <a:endPar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tabLst>
                <a:tab pos="4122420" algn="l"/>
              </a:tabLst>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49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2C961-75EA-FF5C-3D51-87EE66780AD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039E263-B01A-9671-0B7D-76315D4C14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382E14A2-8E3F-B453-8999-74F5FA340AFB}"/>
              </a:ext>
            </a:extLst>
          </p:cNvPr>
          <p:cNvSpPr txBox="1"/>
          <p:nvPr/>
        </p:nvSpPr>
        <p:spPr>
          <a:xfrm>
            <a:off x="641131" y="595506"/>
            <a:ext cx="11056883"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portals are designed with a secure and safe payment gateway where customers get the privilege to make payments through net banking, credit, and debit cards.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APIs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developers can build travel-related applications and services that can search, compare, and book travel options; access real-time pricing and availability data; and offer numerous other travel-related features and services.</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Development APIs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 travel companies to access airline, hotel, transfer, and sightseeing content in real time. Using the Travel API, they check availability and prices from several consolidators. For travel agents and aggregators, travel APIs can enable them worldwide access to inventory and deals involving flights, hotels, car rentals, transfers, sightseeing, and holiday packages.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get a cost-effective and technologically cutting-edge travel API integration, explore leading suppliers that meet your customized requirements. This solution should be flexible and incorporate new features.</a:t>
            </a:r>
          </a:p>
        </p:txBody>
      </p:sp>
    </p:spTree>
    <p:extLst>
      <p:ext uri="{BB962C8B-B14F-4D97-AF65-F5344CB8AC3E}">
        <p14:creationId xmlns:p14="http://schemas.microsoft.com/office/powerpoint/2010/main" val="3010563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D1234-7BFC-B500-15AD-F78A3EF0A2F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820061F-C8D3-FEED-AB87-C0C5F06BF6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4D604032-5FF0-712C-AE51-460DEA936688}"/>
              </a:ext>
            </a:extLst>
          </p:cNvPr>
          <p:cNvSpPr txBox="1"/>
          <p:nvPr/>
        </p:nvSpPr>
        <p:spPr>
          <a:xfrm>
            <a:off x="840828" y="669078"/>
            <a:ext cx="10174014" cy="551984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the Importance of Development API In the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Development API integration in the travel industry refers to the process of combining a travel business’s systems and platforms with those of other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service providers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such as airlines, hotels, and online travel agencies. This integration enables the exchange of data, the automation of booking and reservation processes, and the delivery of a more comprehensive and customized travel experience for customers.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enable developers to save time creating an application by combining data, services, and other features from other applications, so the developer does not need to create them from scratch. APIs can give new monetization opportunities for businesses, such as the productization of information with tailored packages and plans for business partners.</a:t>
            </a:r>
          </a:p>
        </p:txBody>
      </p:sp>
    </p:spTree>
    <p:extLst>
      <p:ext uri="{BB962C8B-B14F-4D97-AF65-F5344CB8AC3E}">
        <p14:creationId xmlns:p14="http://schemas.microsoft.com/office/powerpoint/2010/main" val="90637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F966B-A361-F5EE-4B0F-DD5B4637879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832DEC7-5C26-6604-25BB-A619B946C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9686016A-0FE6-F291-C45D-3C45BC9FFB6A}"/>
              </a:ext>
            </a:extLst>
          </p:cNvPr>
          <p:cNvSpPr txBox="1"/>
          <p:nvPr/>
        </p:nvSpPr>
        <p:spPr>
          <a:xfrm>
            <a:off x="725212" y="720374"/>
            <a:ext cx="10562897"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utilizing APIs, businesses can integrate real-time data, automate processes, and provide customers with a more seamless and intuitive travel experience. This integration is essential for delivering comprehensive travel solutions that cater to the diverse demands of today’s travelers.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get travel API integration from various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companies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However, in order to obtain a low-cost and technologically feature-rich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is scalable and includes new functionality, you must first explore the top suppliers with your personalized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any business, maintaining the right products at competitive prices is quite important. You can really expect your traffic generation and promotions to pay you higher returns. To derive profitable and successful outcomes, you must resort to full API integration. API integration has converted and simplified the traveling businesses a great deal and brought a lot of balance to it.</a:t>
            </a:r>
          </a:p>
        </p:txBody>
      </p:sp>
    </p:spTree>
    <p:extLst>
      <p:ext uri="{BB962C8B-B14F-4D97-AF65-F5344CB8AC3E}">
        <p14:creationId xmlns:p14="http://schemas.microsoft.com/office/powerpoint/2010/main" val="102815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35B762-D2C5-7F9F-3D5B-9640B595FA9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7D117C8-02F1-7B33-8258-CB83C2CCAA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C76DFC3E-276C-FDA4-74C4-2DD41AD77753}"/>
              </a:ext>
            </a:extLst>
          </p:cNvPr>
          <p:cNvSpPr txBox="1"/>
          <p:nvPr/>
        </p:nvSpPr>
        <p:spPr>
          <a:xfrm>
            <a:off x="1120812" y="1364428"/>
            <a:ext cx="91440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Additionally, it aggregates different travel components via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third-party integrations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provide improved booking experiences to users. It basically showcases potential customers' greatest travel options; technically, developers get programmatic access to servers hosting the world’s airlines, hotels, and activities’ data through travel APIs.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put it in simple words, a travel API is a set of web services used for accessing travel deals from different travel connections. There are numerous travel APIs that provide you access to their rich content and travel deals, including hotel APIs, flight APIs, and APIs for travel agents, your operators, and corporations.</a:t>
            </a:r>
          </a:p>
        </p:txBody>
      </p:sp>
    </p:spTree>
    <p:extLst>
      <p:ext uri="{BB962C8B-B14F-4D97-AF65-F5344CB8AC3E}">
        <p14:creationId xmlns:p14="http://schemas.microsoft.com/office/powerpoint/2010/main" val="1119020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C0D68-F542-7D61-12CA-CA8CDEB0503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E59AA32-B28D-82EB-96F5-C8FD139BF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7A370AEA-00CB-D19C-AFD3-A78E587F868F}"/>
              </a:ext>
            </a:extLst>
          </p:cNvPr>
          <p:cNvSpPr txBox="1"/>
          <p:nvPr/>
        </p:nvSpPr>
        <p:spPr>
          <a:xfrm>
            <a:off x="930165" y="617781"/>
            <a:ext cx="10331669"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Travelopro Is Your Ideal Fit for Development API?</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API integration provider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have several suppliers for each area; by doing this, we offer the best deals. Online travel portals help travel agencies in the efficient management of online flights, hotels, cars, cruises, and bus booking services via their online travel portal utilizing our travel API integration.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APIs offer seamless access to a variety of services, including booking systems, flight and hotel data, and car rentals, allowing companies to provide comprehensive solutions efficiently.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providing easy access to this data, Travel API Integration makes it easier for your customers to search for and book travel services, thus improving their experience while enhancing your service offering.</a:t>
            </a:r>
          </a:p>
        </p:txBody>
      </p:sp>
    </p:spTree>
    <p:extLst>
      <p:ext uri="{BB962C8B-B14F-4D97-AF65-F5344CB8AC3E}">
        <p14:creationId xmlns:p14="http://schemas.microsoft.com/office/powerpoint/2010/main" val="417203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013F-7BBF-4D12-F6FC-5EE8AA65ED7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9B984FD-596F-4491-7665-279F517415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154C54F7-C32A-8AFB-C85E-6C0B06C2D89F}"/>
              </a:ext>
            </a:extLst>
          </p:cNvPr>
          <p:cNvSpPr txBox="1"/>
          <p:nvPr/>
        </p:nvSpPr>
        <p:spPr>
          <a:xfrm>
            <a:off x="924910" y="865983"/>
            <a:ext cx="10174014"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Customers can use the Development API to search and book a hotel or flight all from a single platform (the travel website of a travel agent), reducing the extra work of travel agents. Travel agents can integrate travel inventory from third-party GDSs, travel wholesalers, aggregators, consolidators, and others into their website's booking engine or travel portal.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tour operators,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destination management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 these APIs to provide their customers with the best travel deals to pick from. That's how clients book their dream travel online!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development APIs provide smooth integration and customization options, enabling you to modify your travel services to satisfy your customers' unique needs. From flight reservations and hotel bookings to car rentals and tour packages, these APIs offer a complete solution for optimizing your travel business operations.</a:t>
            </a:r>
          </a:p>
        </p:txBody>
      </p:sp>
    </p:spTree>
    <p:extLst>
      <p:ext uri="{BB962C8B-B14F-4D97-AF65-F5344CB8AC3E}">
        <p14:creationId xmlns:p14="http://schemas.microsoft.com/office/powerpoint/2010/main" val="1885602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A3F9C-0AD8-0AFB-062B-D76A9BFB244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4652686-A541-8AEF-673C-46359C3675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343" y="90652"/>
            <a:ext cx="1772653" cy="403334"/>
          </a:xfrm>
          <a:prstGeom prst="rect">
            <a:avLst/>
          </a:prstGeom>
        </p:spPr>
      </p:pic>
      <p:sp>
        <p:nvSpPr>
          <p:cNvPr id="3" name="TextBox 2">
            <a:extLst>
              <a:ext uri="{FF2B5EF4-FFF2-40B4-BE49-F238E27FC236}">
                <a16:creationId xmlns:a16="http://schemas.microsoft.com/office/drawing/2014/main" id="{08980A0F-8196-1AA2-CA9C-E4F76F748936}"/>
              </a:ext>
            </a:extLst>
          </p:cNvPr>
          <p:cNvSpPr txBox="1"/>
          <p:nvPr/>
        </p:nvSpPr>
        <p:spPr>
          <a:xfrm>
            <a:off x="924909" y="824979"/>
            <a:ext cx="10510345"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sophisticated search options, real-time data, and instant booking capabilities, Travelopro’s APIs, through seamless integration, improve the entire customer experience. Satisfied customers are more likely to return and recommend the services to others, driving business growth and fostering customer loyalty.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extensive experience integrating the best API for your company requirements. When it comes to travel APIs, they work as control panels for developers, enabling them to connect different travel-related products and services to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agent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motivate them to display services in the desired area at the suitable times and dates.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Throughout the years we have helped our clients develop an extremely secure, adaptable, and API-integrated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has helped them increase conversions.</a:t>
            </a:r>
          </a:p>
        </p:txBody>
      </p:sp>
    </p:spTree>
    <p:extLst>
      <p:ext uri="{BB962C8B-B14F-4D97-AF65-F5344CB8AC3E}">
        <p14:creationId xmlns:p14="http://schemas.microsoft.com/office/powerpoint/2010/main" val="3391025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37</TotalTime>
  <Words>2633</Words>
  <Application>Microsoft Office PowerPoint</Application>
  <PresentationFormat>Widescreen</PresentationFormat>
  <Paragraphs>79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2025-08-26T09:19:58Z</dcterms:created>
  <dcterms:modified xsi:type="dcterms:W3CDTF">2025-08-26T09:57:17Z</dcterms:modified>
</cp:coreProperties>
</file>