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39723309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3232EA-FC9D-4917-A4CD-1A7DD80751C4}" type="datetimeFigureOut">
              <a:rPr lang="en-IN" smtClean="0"/>
              <a:t>25-08-2025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360173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4209353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3608764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925258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3933877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1201196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930B7A-A885-4FCB-90C6-5000D205DCAB}"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55623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115896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329657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3232EA-FC9D-4917-A4CD-1A7DD80751C4}" type="datetimeFigureOut">
              <a:rPr lang="en-IN" smtClean="0"/>
              <a:t>25-08-2025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129980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3232EA-FC9D-4917-A4CD-1A7DD80751C4}" type="datetimeFigureOut">
              <a:rPr lang="en-IN" smtClean="0"/>
              <a:t>25-08-2025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428796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3232EA-FC9D-4917-A4CD-1A7DD80751C4}" type="datetimeFigureOut">
              <a:rPr lang="en-IN" smtClean="0"/>
              <a:t>25-08-2025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390505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3232EA-FC9D-4917-A4CD-1A7DD80751C4}" type="datetimeFigureOut">
              <a:rPr lang="en-IN" smtClean="0"/>
              <a:t>25-08-2025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347032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03232EA-FC9D-4917-A4CD-1A7DD80751C4}" type="datetimeFigureOut">
              <a:rPr lang="en-IN" smtClean="0"/>
              <a:t>25-08-2025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178963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3232EA-FC9D-4917-A4CD-1A7DD80751C4}" type="datetimeFigureOut">
              <a:rPr lang="en-IN" smtClean="0"/>
              <a:t>25-08-2025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34545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3232EA-FC9D-4917-A4CD-1A7DD80751C4}" type="datetimeFigureOut">
              <a:rPr lang="en-IN" smtClean="0"/>
              <a:t>25-08-2025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930B7A-A885-4FCB-90C6-5000D205DCAB}" type="slidenum">
              <a:rPr lang="en-IN" smtClean="0"/>
              <a:t>‹#›</a:t>
            </a:fld>
            <a:endParaRPr lang="en-IN"/>
          </a:p>
        </p:txBody>
      </p:sp>
    </p:spTree>
    <p:extLst>
      <p:ext uri="{BB962C8B-B14F-4D97-AF65-F5344CB8AC3E}">
        <p14:creationId xmlns:p14="http://schemas.microsoft.com/office/powerpoint/2010/main" val="234712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3232EA-FC9D-4917-A4CD-1A7DD80751C4}" type="datetimeFigureOut">
              <a:rPr lang="en-IN" smtClean="0"/>
              <a:t>25-08-2025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930B7A-A885-4FCB-90C6-5000D205DCAB}" type="slidenum">
              <a:rPr lang="en-IN" smtClean="0"/>
              <a:t>‹#›</a:t>
            </a:fld>
            <a:endParaRPr lang="en-IN"/>
          </a:p>
        </p:txBody>
      </p:sp>
    </p:spTree>
    <p:extLst>
      <p:ext uri="{BB962C8B-B14F-4D97-AF65-F5344CB8AC3E}">
        <p14:creationId xmlns:p14="http://schemas.microsoft.com/office/powerpoint/2010/main" val="41638856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top-10-things-to-do-while-designing-travel-agency-websit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web-portal-development-cost.ph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ravelopro.com/car-rental-software-development-solution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avelopro.com/sentinel-argentina.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partiendo.php" TargetMode="External"/><Relationship Id="rId4" Type="http://schemas.openxmlformats.org/officeDocument/2006/relationships/hyperlink" Target="https://www.travelopro.com/sabre-travel-software.php"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velopro.com/hotel-api-integration.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gds-xml-api-integration-solution.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public/images/pdf/hotel_api.pdf" TargetMode="External"/><Relationship Id="rId4" Type="http://schemas.openxmlformats.org/officeDocument/2006/relationships/hyperlink" Target="https://www.travelopro.com/bus-api-integration.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ravelopro.com/airlines-api-integration.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web-application-development-services.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opro.com/viva-aerobu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velopro.com/flight-data-api.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port-includes-apollo-galileo-and-worldspan.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opro.com/tripadvisor-api.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travel-itinerary-api.php" TargetMode="External"/><Relationship Id="rId5" Type="http://schemas.openxmlformats.org/officeDocument/2006/relationships/hyperlink" Target="https://www.travelopro.com/travel-software-development.php" TargetMode="External"/><Relationship Id="rId4" Type="http://schemas.openxmlformats.org/officeDocument/2006/relationships/hyperlink" Target="https://www.travelopro.com/travel-xml-integration.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galileo-booking-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ourlines.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ravelopro.com/tour-software-solutions.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bus-booking-software.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F5EC0-50A1-CF6F-6B81-D190D823D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pic>
        <p:nvPicPr>
          <p:cNvPr id="4" name="Picture 3">
            <a:extLst>
              <a:ext uri="{FF2B5EF4-FFF2-40B4-BE49-F238E27FC236}">
                <a16:creationId xmlns:a16="http://schemas.microsoft.com/office/drawing/2014/main" id="{3562EF06-B523-9EA9-6CC9-3E0CE3CA2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05" y="1151996"/>
            <a:ext cx="9864264" cy="4554008"/>
          </a:xfrm>
          <a:prstGeom prst="rect">
            <a:avLst/>
          </a:prstGeom>
        </p:spPr>
      </p:pic>
      <p:sp>
        <p:nvSpPr>
          <p:cNvPr id="6" name="TextBox 5">
            <a:extLst>
              <a:ext uri="{FF2B5EF4-FFF2-40B4-BE49-F238E27FC236}">
                <a16:creationId xmlns:a16="http://schemas.microsoft.com/office/drawing/2014/main" id="{FCCCDDD2-26D2-DB71-D0D3-8B9CA6FD58E0}"/>
              </a:ext>
            </a:extLst>
          </p:cNvPr>
          <p:cNvSpPr txBox="1"/>
          <p:nvPr/>
        </p:nvSpPr>
        <p:spPr>
          <a:xfrm>
            <a:off x="4419297" y="5906684"/>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a:latin typeface="Calibri" panose="020F0502020204030204" pitchFamily="34" charset="0"/>
                <a:ea typeface="Calibri" panose="020F0502020204030204" pitchFamily="34" charset="0"/>
                <a:cs typeface="Calibri" panose="020F0502020204030204" pitchFamily="34" charset="0"/>
              </a:rPr>
              <a:t>Email id : </a:t>
            </a:r>
            <a:r>
              <a:rPr lang="en-IN" sz="200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contact@travelopro.com</a:t>
            </a:r>
            <a:endParaRPr lang="en-IN" sz="2000">
              <a:latin typeface="Calibri" panose="020F0502020204030204" pitchFamily="34" charset="0"/>
              <a:ea typeface="Calibri" panose="020F0502020204030204" pitchFamily="34" charset="0"/>
              <a:cs typeface="Calibri" panose="020F0502020204030204" pitchFamily="34" charset="0"/>
            </a:endParaRPr>
          </a:p>
          <a:p>
            <a:r>
              <a:rPr lang="en-IN" sz="2000" b="1">
                <a:latin typeface="Calibri" panose="020F0502020204030204" pitchFamily="34" charset="0"/>
                <a:ea typeface="Calibri" panose="020F0502020204030204" pitchFamily="34" charset="0"/>
                <a:cs typeface="Calibri" panose="020F0502020204030204" pitchFamily="34" charset="0"/>
              </a:rPr>
              <a:t>Phone No : </a:t>
            </a:r>
            <a:r>
              <a:rPr lang="en-GB" sz="2000" b="1">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D7B398C-1778-F47A-4563-32D79DD6A2C1}"/>
              </a:ext>
            </a:extLst>
          </p:cNvPr>
          <p:cNvSpPr txBox="1"/>
          <p:nvPr/>
        </p:nvSpPr>
        <p:spPr>
          <a:xfrm>
            <a:off x="3756058" y="153212"/>
            <a:ext cx="4679884" cy="707886"/>
          </a:xfrm>
          <a:prstGeom prst="rect">
            <a:avLst/>
          </a:prstGeom>
          <a:noFill/>
        </p:spPr>
        <p:txBody>
          <a:bodyPr wrap="square">
            <a:spAutoFit/>
          </a:bodyPr>
          <a:lstStyle/>
          <a:p>
            <a:r>
              <a:rPr lang="en-IN" sz="4000" b="1" dirty="0"/>
              <a:t>Hotel API Integration</a:t>
            </a:r>
          </a:p>
        </p:txBody>
      </p:sp>
    </p:spTree>
    <p:extLst>
      <p:ext uri="{BB962C8B-B14F-4D97-AF65-F5344CB8AC3E}">
        <p14:creationId xmlns:p14="http://schemas.microsoft.com/office/powerpoint/2010/main" val="300302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973CB-2353-50E1-1A62-B7EF56CC512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0C7DFD1-46DA-D9A5-2D1C-8F432AF59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EBDBBF47-031C-72E5-E72A-23A7F1414C1E}"/>
              </a:ext>
            </a:extLst>
          </p:cNvPr>
          <p:cNvSpPr txBox="1"/>
          <p:nvPr/>
        </p:nvSpPr>
        <p:spPr>
          <a:xfrm>
            <a:off x="609600" y="360593"/>
            <a:ext cx="10972800" cy="6017609"/>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Why Choose Us?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presents accessible to use and convenient Hotel API for the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global travel market</a:t>
            </a:r>
            <a:r>
              <a:rPr lang="en-IN" sz="2400" kern="100" dirty="0">
                <a:effectLst/>
                <a:latin typeface="Calibri" panose="020F0502020204030204" pitchFamily="34" charset="0"/>
                <a:ea typeface="Calibri" panose="020F0502020204030204" pitchFamily="34" charset="0"/>
                <a:cs typeface="Calibri" panose="020F0502020204030204" pitchFamily="34" charset="0"/>
              </a:rPr>
              <a:t>. When your guest is picking a resort, all the advice that they need should be available in real-time at their hands. It encourages the travel and tourism industry to develop their business by giving adequate and acceptable Hotel API Integration solution.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Hotel API was created to assure all real-time requirements of small-medium travel agents and guests, even once it's integrated into your website, it is going to grant your clientele and your travel business access to a fantastic selection of services.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contributes the services of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hotel booking API</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with that it is simple to develop an inventive booking site, and needless to say, without learning any programming or coding abilities.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74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770F3-5809-EE02-5FD0-BE62873685F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20218E5-3B86-6943-36D8-F98F26A28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6" name="TextBox 5">
            <a:extLst>
              <a:ext uri="{FF2B5EF4-FFF2-40B4-BE49-F238E27FC236}">
                <a16:creationId xmlns:a16="http://schemas.microsoft.com/office/drawing/2014/main" id="{DB405948-E239-02AC-8D55-6EE520775A09}"/>
              </a:ext>
            </a:extLst>
          </p:cNvPr>
          <p:cNvSpPr txBox="1"/>
          <p:nvPr/>
        </p:nvSpPr>
        <p:spPr>
          <a:xfrm>
            <a:off x="662152" y="736749"/>
            <a:ext cx="11035862" cy="581242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We've got everything pre-set-up, and all you need to do is to execute a simple drag &amp; drop a task to get your website up. And above all, their API comes up at a lesser cost, so can easily develop a booking site without costing too much.</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Hotel API is a web service which is used for providing data of hotel inventories from hotelier’s system to encourage in searching of hotels and hotel rooms booking. Hotel API provides rates, opportunity and variety of services grant your clients to accept the best options for their excellent stay in a singular city. It will be integrated on to your own travel portal with payment gateway integration so it will build up your customer involvement.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contributes a platform where Hotel Bookings can be built up done with a powerful way to comfortably a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Booking Website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Hotel API integration boost your Travel Portal in every condition, your customer or Travel Agent can find the best deal from the large number of Hotel Inventories, book room, cancel room, generate tickets for booking and cancellation etc. very easily and efficiently.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383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4219-82AB-A89E-9F16-37F834586AF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A826ECE-13F9-D4BB-BD8A-C055965E5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1D3313DD-5A2E-28E0-E518-500D698C73C6}"/>
              </a:ext>
            </a:extLst>
          </p:cNvPr>
          <p:cNvSpPr txBox="1"/>
          <p:nvPr/>
        </p:nvSpPr>
        <p:spPr>
          <a:xfrm>
            <a:off x="693682" y="471491"/>
            <a:ext cx="10804636" cy="591501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How we will help?</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Hotel API provides exhaustive descriptions including room types, images, and facilities, of over 7,00,000+ properties worldwide. As one of the established API providers worldwide, our team is specialized in Hotel API Integrations and Hotel Booking Website Development. All our services are integrated, tested and maintained by our established team of specialist. Travelopro Team have a considerable involvement in API integration and Travel technology.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have ready-made solution for major Hotel API suppliers. We contribute hotel booking system for Travel Agencies or DMCs who have their business in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B2B Market</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as well as in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B2C market</a:t>
            </a:r>
            <a:r>
              <a:rPr lang="en-IN" sz="2400"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IN" sz="2400" kern="100" dirty="0">
                <a:effectLst/>
                <a:latin typeface="Calibri" panose="020F0502020204030204" pitchFamily="34" charset="0"/>
                <a:ea typeface="Calibri" panose="020F0502020204030204" pitchFamily="34" charset="0"/>
                <a:cs typeface="Calibri" panose="020F0502020204030204" pitchFamily="34" charset="0"/>
              </a:rPr>
              <a:t> We also contribute ready-made or white label travel solution for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Hotel Booking Services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having inbuilt Hotel API Integration, grant you to use real-time fares and availability, amenities, and all other important information, as well as the range of suitability of hotel rooms.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88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8FE98-9920-7DF6-F3F7-FE7A2BE464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08232B-6B8F-5194-D8DB-E7E50FFA7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8" name="TextBox 7">
            <a:extLst>
              <a:ext uri="{FF2B5EF4-FFF2-40B4-BE49-F238E27FC236}">
                <a16:creationId xmlns:a16="http://schemas.microsoft.com/office/drawing/2014/main" id="{A7C12E65-6511-D52F-D42D-2E3A1F372138}"/>
              </a:ext>
            </a:extLst>
          </p:cNvPr>
          <p:cNvSpPr txBox="1"/>
          <p:nvPr/>
        </p:nvSpPr>
        <p:spPr>
          <a:xfrm>
            <a:off x="656896" y="368899"/>
            <a:ext cx="11104180" cy="6120202"/>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Benefits of Hotel API</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Business Expansion</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After implementing our hotel API, you and your customers will immediately have approach to a comprehensive inventory of hotels. With the accommodation options available so vast, and the booking interface so convenient, the hotel API will automatically attract people to your website, increasing your customer base effortlessly and allowing you to target on promoting new business through other avenues.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Customer Satisfaction</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People find arranging a holiday a complex task, and so it's our job to make the procedure as simple as achievable every step of the way. By providing your customers with a single platform that empower them to search and book a large number of hotels, you will be making their lives simpler and outpace their assumption.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049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E026-EE0C-AD67-7250-03E8F2A37A5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35D4CA-26F3-CCEC-089E-C8F93D6B3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3234D185-C389-4839-D4D6-AA280CBF12B8}"/>
              </a:ext>
            </a:extLst>
          </p:cNvPr>
          <p:cNvSpPr txBox="1"/>
          <p:nvPr/>
        </p:nvSpPr>
        <p:spPr>
          <a:xfrm>
            <a:off x="893379" y="1155821"/>
            <a:ext cx="10783614" cy="4832092"/>
          </a:xfrm>
          <a:prstGeom prst="rect">
            <a:avLst/>
          </a:prstGeom>
          <a:noFill/>
        </p:spPr>
        <p:txBody>
          <a:bodyPr wrap="square">
            <a:spAutoFit/>
          </a:bodyPr>
          <a:lstStyle/>
          <a:p>
            <a:pPr algn="just">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Time saving</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Booking hotels will become a much quicker, slicker process, due to a convenient interface and instant acceptance. You'll no longer commitment to enter data manually on different occasions, as our API will hold all the details and advice you need in one place.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Cost savings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Cost savings will be noticeable in many areas. Software is not required, so no installation or maintenance will be enforced. The capability to book immediately, with real-time pricing and availability on display will save a considerable deal of time and reduce operational costs.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73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0A1F-7A5A-0F6F-7B91-76D44474C83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BDBBDB-CB0E-59DB-9275-856960451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2" name="Title 1">
            <a:extLst>
              <a:ext uri="{FF2B5EF4-FFF2-40B4-BE49-F238E27FC236}">
                <a16:creationId xmlns:a16="http://schemas.microsoft.com/office/drawing/2014/main" id="{8FEF6E17-E9C8-7005-4DC5-31AE820C0E1B}"/>
              </a:ext>
            </a:extLst>
          </p:cNvPr>
          <p:cNvSpPr txBox="1">
            <a:spLocks/>
          </p:cNvSpPr>
          <p:nvPr/>
        </p:nvSpPr>
        <p:spPr>
          <a:xfrm>
            <a:off x="979722" y="1026699"/>
            <a:ext cx="10424002"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https://www.travelopro.com/hotel-api-integration</a:t>
            </a:r>
            <a:r>
              <a:rPr lang="en-IN" sz="2800" b="1" cap="none">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.php</a:t>
            </a:r>
            <a:endParaRPr lang="en-IN" sz="2800" b="1" cap="none">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649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D243B-45ED-EC39-C577-3EDB9EFE55E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2F78D8A-4CC7-E04B-3D20-A10A2E9C7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73175ADF-1A1C-A6A8-E497-FFE494500FA6}"/>
              </a:ext>
            </a:extLst>
          </p:cNvPr>
          <p:cNvSpPr txBox="1"/>
          <p:nvPr/>
        </p:nvSpPr>
        <p:spPr>
          <a:xfrm>
            <a:off x="740979" y="685234"/>
            <a:ext cx="10893973" cy="5812425"/>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API Integration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is web service implements online functionality of searching and booking hotels. Hotel API manages rates, opportunity and assortment of accommodations allow you to offer client with best options for their perfection stay in a circumstances city. It will be executed on your own travel portal with different </a:t>
            </a:r>
            <a:r>
              <a:rPr lang="en-IN" sz="2400" b="1" u="sng" kern="1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payment gateway integration</a:t>
            </a:r>
            <a:r>
              <a:rPr lang="en-IN" sz="2400" b="1" u="sng" kern="100" dirty="0">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so it will be increasing customer involvement. Hotel API is also called</a:t>
            </a:r>
            <a:r>
              <a:rPr lang="en-IN" sz="2400" b="1" u="sng" kern="100" dirty="0">
                <a:latin typeface="Calibri" panose="020F0502020204030204" pitchFamily="34" charset="0"/>
                <a:ea typeface="Calibri" panose="020F0502020204030204" pitchFamily="34" charset="0"/>
                <a:cs typeface="Calibri" panose="020F0502020204030204" pitchFamily="34" charset="0"/>
              </a:rPr>
              <a:t> </a:t>
            </a:r>
            <a:r>
              <a:rPr lang="en-IN" sz="2400" b="1" u="sng" kern="1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Hotel Booking API</a:t>
            </a:r>
            <a:r>
              <a:rPr lang="en-IN" sz="2400" kern="100" dirty="0">
                <a:effectLst/>
                <a:latin typeface="Calibri" panose="020F0502020204030204" pitchFamily="34" charset="0"/>
                <a:ea typeface="Calibri" panose="020F0502020204030204" pitchFamily="34" charset="0"/>
                <a:cs typeface="Calibri" panose="020F0502020204030204" pitchFamily="34" charset="0"/>
              </a:rPr>
              <a: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hotel booking process can be a convoluted and lengthy one. With a multitude of accommodation options in every destination, each offering different facilities, quality, pricing, and availability, the task of navigating through this maze can be exceedingly tough.</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Online Hotel API has been designed exceedingly these complexities in mind, with the aim of manner the job of small- and medium-sized travel agents. When your customer is selecting a hotel, all the advice they desire should be applicable in real-time at their fingertips.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98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989B4-7CA7-806E-A5E0-38CD0850322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618EA7D-F494-158D-9476-800935AB9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30691F22-867C-4B92-4B5A-D35E11F57CAA}"/>
              </a:ext>
            </a:extLst>
          </p:cNvPr>
          <p:cNvSpPr txBox="1"/>
          <p:nvPr/>
        </p:nvSpPr>
        <p:spPr>
          <a:xfrm>
            <a:off x="788275" y="1648715"/>
            <a:ext cx="10615449" cy="393915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Hotel Booking Integration API</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is a web-based service that boosts hospitality and tourism organizations to gather data and advice in the form of a number of available rooms and prices from inspire hotels and make it public for the users and guests to book online.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Hotel XML API</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is the technical term for Hotel Booking API.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 hotel booking functionality manages availability, rates, and a variety of other advice inspire.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All of these features, allow contribution customers the best options for a perfection staying place at their desired destination.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72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3CFC4-2AE8-DD5E-5E2A-0FB11CAB9A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063498-17A6-F82F-23E7-9D49F6313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3DEF7DE0-CCB5-905C-B212-50131F1546B6}"/>
              </a:ext>
            </a:extLst>
          </p:cNvPr>
          <p:cNvSpPr txBox="1"/>
          <p:nvPr/>
        </p:nvSpPr>
        <p:spPr>
          <a:xfrm>
            <a:off x="746235" y="570199"/>
            <a:ext cx="10857186" cy="5812425"/>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Features of a Hotel Booking APIs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Here are some of the most appealing features of hotel booking integration APIs.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Perfection for building and updating customized applications for travel bookings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They are flexible and scalable which makes them accessible to implement or integrate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They use open system architecture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They decrease your app development cost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Their custom design solution can encourage maximize the adaptability of your booking systems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They are dependable and robust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These APIs are independent of application framework and language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Now you can stream the prices in real-time for your customers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They are highly optimizable etc.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05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9E1B-0EB8-E9DF-3139-A3B64707A4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2CDF82-F1E9-586F-0651-4171B15AC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5C5CD395-052A-69F8-176F-BE6C9165269F}"/>
              </a:ext>
            </a:extLst>
          </p:cNvPr>
          <p:cNvSpPr txBox="1"/>
          <p:nvPr/>
        </p:nvSpPr>
        <p:spPr>
          <a:xfrm>
            <a:off x="966951" y="1854594"/>
            <a:ext cx="10258098" cy="3148811"/>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How Hotel API work? And Who offer Best Hotel API for Hotel Business?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Hotel API develops on travel agent actual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travel</a:t>
            </a:r>
            <a:r>
              <a:rPr lang="en-IN" sz="2400"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portal</a:t>
            </a:r>
            <a:r>
              <a:rPr lang="en-IN" sz="2400" kern="100" dirty="0">
                <a:effectLst/>
                <a:latin typeface="Calibri" panose="020F0502020204030204" pitchFamily="34" charset="0"/>
                <a:ea typeface="Calibri" panose="020F0502020204030204" pitchFamily="34" charset="0"/>
                <a:cs typeface="Calibri" panose="020F0502020204030204" pitchFamily="34" charset="0"/>
              </a:rPr>
              <a:t> based on their need and get hotel data from global hotel suppliers to facilitate hotel search and booking process to deliver best customer involvement.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If you want to build Best Hotel Booking Experience than deliver large inventory with best quality accommodation at competitive price.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207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A1B37-773C-3978-2937-BBFC062850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532D31-8B78-F0ED-B281-081EDC1CA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6" name="TextBox 5">
            <a:extLst>
              <a:ext uri="{FF2B5EF4-FFF2-40B4-BE49-F238E27FC236}">
                <a16:creationId xmlns:a16="http://schemas.microsoft.com/office/drawing/2014/main" id="{5529CBCF-DD9A-D3B7-15C6-3B0BB13F1E24}"/>
              </a:ext>
            </a:extLst>
          </p:cNvPr>
          <p:cNvSpPr txBox="1"/>
          <p:nvPr/>
        </p:nvSpPr>
        <p:spPr>
          <a:xfrm>
            <a:off x="846083" y="1012954"/>
            <a:ext cx="10499834" cy="5227265"/>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Develop Travel Website with Hotel API functionality.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In global time, Hotels have many rooms type, images and facilities. Our Developer give you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best Hotel API</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which provide you real-time hotel rates &amp; availabilities and hotel booking/cancellation reports.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this integration of Hotel API, travel agent gets the all-hotel data such as hotel details like hotel name, location, longitude, latitude, hotel room pricing, hotel room convenience, hotel facilities and other features from global hotel supplier.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these Hotel API, travel agents get direct hotel bookings through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online booking</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portal. Also contribute additional hotel search and book functionality for customer based on price, star categories and review.</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051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EA70F-1372-3FE3-383C-D2965189B7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6176CB-183F-15F2-E2AC-9B51E69C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F39F417E-DAB3-7101-050A-6F55DDD3B441}"/>
              </a:ext>
            </a:extLst>
          </p:cNvPr>
          <p:cNvSpPr txBox="1"/>
          <p:nvPr/>
        </p:nvSpPr>
        <p:spPr>
          <a:xfrm>
            <a:off x="762000" y="715728"/>
            <a:ext cx="10872952" cy="581242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a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travel Technology Company</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contribute best hotel API which offer searching and booking hotels online functionality and get best customer experience and increase more revenues for Travel Agents, Travel Agency, Hoteliers, </a:t>
            </a:r>
            <a:r>
              <a:rPr lang="en-IN" sz="2400" b="1" u="sng" kern="1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Tour Operators</a:t>
            </a:r>
            <a:r>
              <a:rPr lang="en-IN" sz="2400" b="1" u="sng" kern="100" dirty="0">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and </a:t>
            </a:r>
            <a:r>
              <a:rPr lang="en-IN" sz="2400" b="1" u="sng" kern="1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Travel Management Company</a:t>
            </a:r>
            <a:endParaRPr lang="en-IN" sz="2400" b="1" u="sng" kern="1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API aggregates hotel content into a single system from leading hotel suppliers, consolidators, hotel chains and </a:t>
            </a:r>
            <a:r>
              <a:rPr lang="en-IN" sz="2400" b="1" u="sng" kern="100"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Online Travel Agencies (OTAs)</a:t>
            </a:r>
            <a:r>
              <a:rPr lang="en-IN" sz="2400" b="1" u="sng" kern="100" dirty="0">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We contribute unrivalled hotel search and booking technology designed to meet all of your requirements. Our API has been designed to contribute real-time needs of small &amp; medium travel agents, portals and guests.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Customer will be able to compare the cost of various hotel service which encourage them to make the right decision. It will also contribute facilities to cancel a booking anytime. Our API has features to send warnings of reservations. Travelopro has capable skilled professionals who are experts in the integration of API. Our API services not only make your portal convenient but also responsive.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56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B62F7-1CDE-22E4-6FED-7743C6FAD88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86E360A-F793-D9BC-F30D-09236F65A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E8150F56-7FF1-E9BA-3F37-1041B5F0F9B8}"/>
              </a:ext>
            </a:extLst>
          </p:cNvPr>
          <p:cNvSpPr txBox="1"/>
          <p:nvPr/>
        </p:nvSpPr>
        <p:spPr>
          <a:xfrm>
            <a:off x="919655" y="1166842"/>
            <a:ext cx="10352690" cy="45243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Hotel API Integration is a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web service</a:t>
            </a:r>
            <a:r>
              <a:rPr lang="en-IN" sz="2400" kern="100" dirty="0">
                <a:effectLst/>
                <a:latin typeface="Calibri" panose="020F0502020204030204" pitchFamily="34" charset="0"/>
                <a:ea typeface="Calibri" panose="020F0502020204030204" pitchFamily="34" charset="0"/>
                <a:cs typeface="Calibri" panose="020F0502020204030204" pitchFamily="34" charset="0"/>
              </a:rPr>
              <a:t> contribute online functionality of searching and booking hotels. This web facility makes the domain of one's online booking site broader. It provides you with the opportunity to contribute consumers with more options to choose their ideal stay place in a particular city. It encourages hotels to save time by reducing the emails &amp; calls for the management and the acceptance of their reservations.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Hotel Booking Portal</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with API products and services by developing various kinds of portals which nowadays are rising as the hotel portal application. Hotel API is one of the best search solutions, that encourage the hotels to contribute the best and most agreeable search results to the travellers so that they can seal the deal with the portal and book their itinerary with the contract.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54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432B1-1C07-C221-69E5-465935C6570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DBC8D3-D2D5-2F6C-F619-EDDDD60C2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0894" y="150988"/>
            <a:ext cx="1842431" cy="419211"/>
          </a:xfrm>
          <a:prstGeom prst="rect">
            <a:avLst/>
          </a:prstGeom>
        </p:spPr>
      </p:pic>
      <p:sp>
        <p:nvSpPr>
          <p:cNvPr id="3" name="TextBox 2">
            <a:extLst>
              <a:ext uri="{FF2B5EF4-FFF2-40B4-BE49-F238E27FC236}">
                <a16:creationId xmlns:a16="http://schemas.microsoft.com/office/drawing/2014/main" id="{A19F3DA0-5523-C029-CF3B-2C4D805F03C0}"/>
              </a:ext>
            </a:extLst>
          </p:cNvPr>
          <p:cNvSpPr txBox="1"/>
          <p:nvPr/>
        </p:nvSpPr>
        <p:spPr>
          <a:xfrm>
            <a:off x="914400" y="1064250"/>
            <a:ext cx="10363200" cy="4729500"/>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Travelopro Hotel API</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contributes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XML API Integration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of Hotels, Hotel Chains, Resorts and other types of accommodation product. The inventory is sourced from Travel Wholesalers,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Destination Management Companies</a:t>
            </a:r>
            <a:r>
              <a:rPr lang="en-IN" sz="2400" kern="100" dirty="0">
                <a:effectLst/>
                <a:latin typeface="Calibri" panose="020F0502020204030204" pitchFamily="34" charset="0"/>
                <a:ea typeface="Calibri" panose="020F0502020204030204" pitchFamily="34" charset="0"/>
                <a:cs typeface="Calibri" panose="020F0502020204030204" pitchFamily="34" charset="0"/>
              </a:rPr>
              <a:t>, Online Travel Agencies, and other travel suppliers.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Hotel APIs are web services that facilitate travel companies to gather advice such as description, galleries, availability and pricing from multiple hotel suppliers. The advice is afterwards aggregated into a single engine. This grant end users to search and book hotels globally promote just one Hotel Booking System.</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3950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98</TotalTime>
  <Words>1770</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13</cp:revision>
  <dcterms:created xsi:type="dcterms:W3CDTF">2024-10-28T07:04:09Z</dcterms:created>
  <dcterms:modified xsi:type="dcterms:W3CDTF">2025-08-25T03:31:04Z</dcterms:modified>
</cp:coreProperties>
</file>