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57"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9E3CB-03D1-440D-AF4F-5B9D23D65122}" type="datetimeFigureOut">
              <a:rPr lang="en-IN" smtClean="0"/>
              <a:t>18-08-2025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DE526-D393-4FD6-B7CC-308CA0D3DD0F}" type="slidenum">
              <a:rPr lang="en-IN" smtClean="0"/>
              <a:t>‹#›</a:t>
            </a:fld>
            <a:endParaRPr lang="en-IN"/>
          </a:p>
        </p:txBody>
      </p:sp>
    </p:spTree>
    <p:extLst>
      <p:ext uri="{BB962C8B-B14F-4D97-AF65-F5344CB8AC3E}">
        <p14:creationId xmlns:p14="http://schemas.microsoft.com/office/powerpoint/2010/main" val="417288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8FDE526-D393-4FD6-B7CC-308CA0D3DD0F}" type="slidenum">
              <a:rPr lang="en-IN" smtClean="0"/>
              <a:t>11</a:t>
            </a:fld>
            <a:endParaRPr lang="en-IN"/>
          </a:p>
        </p:txBody>
      </p:sp>
    </p:spTree>
    <p:extLst>
      <p:ext uri="{BB962C8B-B14F-4D97-AF65-F5344CB8AC3E}">
        <p14:creationId xmlns:p14="http://schemas.microsoft.com/office/powerpoint/2010/main" val="919974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20C77F4-94E8-448C-BD3A-016E2517C905}" type="datetimeFigureOut">
              <a:rPr lang="en-IN" smtClean="0"/>
              <a:t>18-08-2025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33879662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C77F4-94E8-448C-BD3A-016E2517C905}" type="datetimeFigureOut">
              <a:rPr lang="en-IN" smtClean="0"/>
              <a:t>18-08-2025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163481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C77F4-94E8-448C-BD3A-016E2517C905}" type="datetimeFigureOut">
              <a:rPr lang="en-IN" smtClean="0"/>
              <a:t>18-08-2025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89789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C77F4-94E8-448C-BD3A-016E2517C905}" type="datetimeFigureOut">
              <a:rPr lang="en-IN" smtClean="0"/>
              <a:t>18-08-2025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391841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C77F4-94E8-448C-BD3A-016E2517C905}" type="datetimeFigureOut">
              <a:rPr lang="en-IN" smtClean="0"/>
              <a:t>18-08-2025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2774237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C77F4-94E8-448C-BD3A-016E2517C905}" type="datetimeFigureOut">
              <a:rPr lang="en-IN" smtClean="0"/>
              <a:t>18-08-2025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3763790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C77F4-94E8-448C-BD3A-016E2517C905}" type="datetimeFigureOut">
              <a:rPr lang="en-IN" smtClean="0"/>
              <a:t>18-08-2025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144264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C77F4-94E8-448C-BD3A-016E2517C905}" type="datetimeFigureOut">
              <a:rPr lang="en-IN" smtClean="0"/>
              <a:t>18-08-2025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791A54-82B8-447B-85BC-766424641A30}"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431492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C77F4-94E8-448C-BD3A-016E2517C905}" type="datetimeFigureOut">
              <a:rPr lang="en-IN" smtClean="0"/>
              <a:t>18-08-2025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176484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C77F4-94E8-448C-BD3A-016E2517C905}" type="datetimeFigureOut">
              <a:rPr lang="en-IN" smtClean="0"/>
              <a:t>18-08-2025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368440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C77F4-94E8-448C-BD3A-016E2517C905}" type="datetimeFigureOut">
              <a:rPr lang="en-IN" smtClean="0"/>
              <a:t>18-08-2025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229229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0C77F4-94E8-448C-BD3A-016E2517C905}" type="datetimeFigureOut">
              <a:rPr lang="en-IN" smtClean="0"/>
              <a:t>18-08-2025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118957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0C77F4-94E8-448C-BD3A-016E2517C905}" type="datetimeFigureOut">
              <a:rPr lang="en-IN" smtClean="0"/>
              <a:t>18-08-2025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193728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0C77F4-94E8-448C-BD3A-016E2517C905}" type="datetimeFigureOut">
              <a:rPr lang="en-IN" smtClean="0"/>
              <a:t>18-08-2025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171584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20C77F4-94E8-448C-BD3A-016E2517C905}" type="datetimeFigureOut">
              <a:rPr lang="en-IN" smtClean="0"/>
              <a:t>18-08-2025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252250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C77F4-94E8-448C-BD3A-016E2517C905}" type="datetimeFigureOut">
              <a:rPr lang="en-IN" smtClean="0"/>
              <a:t>18-08-2025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220293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C77F4-94E8-448C-BD3A-016E2517C905}" type="datetimeFigureOut">
              <a:rPr lang="en-IN" smtClean="0"/>
              <a:t>18-08-2025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D791A54-82B8-447B-85BC-766424641A30}" type="slidenum">
              <a:rPr lang="en-IN" smtClean="0"/>
              <a:t>‹#›</a:t>
            </a:fld>
            <a:endParaRPr lang="en-IN"/>
          </a:p>
        </p:txBody>
      </p:sp>
    </p:spTree>
    <p:extLst>
      <p:ext uri="{BB962C8B-B14F-4D97-AF65-F5344CB8AC3E}">
        <p14:creationId xmlns:p14="http://schemas.microsoft.com/office/powerpoint/2010/main" val="67163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0C77F4-94E8-448C-BD3A-016E2517C905}" type="datetimeFigureOut">
              <a:rPr lang="en-IN" smtClean="0"/>
              <a:t>18-08-2025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791A54-82B8-447B-85BC-766424641A30}" type="slidenum">
              <a:rPr lang="en-IN" smtClean="0"/>
              <a:t>‹#›</a:t>
            </a:fld>
            <a:endParaRPr lang="en-IN"/>
          </a:p>
        </p:txBody>
      </p:sp>
    </p:spTree>
    <p:extLst>
      <p:ext uri="{BB962C8B-B14F-4D97-AF65-F5344CB8AC3E}">
        <p14:creationId xmlns:p14="http://schemas.microsoft.com/office/powerpoint/2010/main" val="36397382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travelopro.com/hotel-central-reservation-system.ph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ravelopro.com/hotel-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slideshare.net/olivier-james/travelopro-flight-api-flight-booking-engine-airline-reservation-system"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travelopro.com/hotel-booking-engine.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travel-website-development.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ean-expedia.php"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travelopro.com/xml-api-integration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travelopro.com/car-rental-system.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travelopro.com/about.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travelopro.com/xml-hotel-booking-system.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travelopro.com/exclusively-hotel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aggregators.php"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travelopro.com/travel-management-software.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travelopro.com/hotel-booking-api.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ravelopro.com/travel-booking-engin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agency-software.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ravelopro.com/hotel-api.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velopro.com/hotel-booking-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hotel-reservation-system.php" TargetMode="External"/><Relationship Id="rId4" Type="http://schemas.openxmlformats.org/officeDocument/2006/relationships/hyperlink" Target="https://www.travelopro.com/flight-api.ph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ravelopro.com/travel-booking-websit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hotel-aggregator.ph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opro.com/global-distribution-system-amadeus-galileo-sabre-travelport.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A76AF3-12C8-7051-10E4-D8D157251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2" name="TextBox 1">
            <a:extLst>
              <a:ext uri="{FF2B5EF4-FFF2-40B4-BE49-F238E27FC236}">
                <a16:creationId xmlns:a16="http://schemas.microsoft.com/office/drawing/2014/main" id="{F5B40229-59D9-BA48-A022-13DC9DCFC730}"/>
              </a:ext>
            </a:extLst>
          </p:cNvPr>
          <p:cNvSpPr txBox="1"/>
          <p:nvPr/>
        </p:nvSpPr>
        <p:spPr>
          <a:xfrm>
            <a:off x="4419297" y="5906684"/>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dirty="0">
                <a:latin typeface="Calibri" panose="020F0502020204030204" pitchFamily="34" charset="0"/>
                <a:ea typeface="Calibri" panose="020F0502020204030204" pitchFamily="34" charset="0"/>
                <a:cs typeface="Calibri" panose="020F0502020204030204" pitchFamily="34" charset="0"/>
              </a:rPr>
              <a:t>Email id : </a:t>
            </a:r>
            <a:r>
              <a:rPr lang="en-IN" sz="20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contact@travelopro.com</a:t>
            </a:r>
            <a:endParaRPr lang="en-IN" sz="2000" dirty="0">
              <a:latin typeface="Calibri" panose="020F0502020204030204" pitchFamily="34" charset="0"/>
              <a:ea typeface="Calibri" panose="020F0502020204030204" pitchFamily="34" charset="0"/>
              <a:cs typeface="Calibri" panose="020F0502020204030204" pitchFamily="34" charset="0"/>
            </a:endParaRPr>
          </a:p>
          <a:p>
            <a:r>
              <a:rPr lang="en-IN" sz="2000" b="1" dirty="0">
                <a:latin typeface="Calibri" panose="020F0502020204030204" pitchFamily="34" charset="0"/>
                <a:ea typeface="Calibri" panose="020F0502020204030204" pitchFamily="34" charset="0"/>
                <a:cs typeface="Calibri" panose="020F0502020204030204" pitchFamily="34" charset="0"/>
              </a:rPr>
              <a:t>Phone No : </a:t>
            </a:r>
            <a:r>
              <a:rPr lang="en-GB" sz="2000" b="1" dirty="0">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50791AD-2205-ED82-3B5B-478046ABB3BE}"/>
              </a:ext>
            </a:extLst>
          </p:cNvPr>
          <p:cNvSpPr txBox="1"/>
          <p:nvPr/>
        </p:nvSpPr>
        <p:spPr>
          <a:xfrm>
            <a:off x="3849414" y="61556"/>
            <a:ext cx="4493172" cy="769441"/>
          </a:xfrm>
          <a:prstGeom prst="rect">
            <a:avLst/>
          </a:prstGeom>
          <a:noFill/>
        </p:spPr>
        <p:txBody>
          <a:bodyPr wrap="square">
            <a:spAutoFit/>
          </a:bodyPr>
          <a:lstStyle/>
          <a:p>
            <a:r>
              <a:rPr lang="en-IN" sz="4400" b="1" dirty="0"/>
              <a:t>Hotel Booking API</a:t>
            </a:r>
          </a:p>
        </p:txBody>
      </p:sp>
      <p:pic>
        <p:nvPicPr>
          <p:cNvPr id="4" name="Picture 3">
            <a:extLst>
              <a:ext uri="{FF2B5EF4-FFF2-40B4-BE49-F238E27FC236}">
                <a16:creationId xmlns:a16="http://schemas.microsoft.com/office/drawing/2014/main" id="{92003B4F-66AA-2AA6-1D6E-C6B3C6689446}"/>
              </a:ext>
            </a:extLst>
          </p:cNvPr>
          <p:cNvPicPr>
            <a:picLocks noChangeAspect="1"/>
          </p:cNvPicPr>
          <p:nvPr/>
        </p:nvPicPr>
        <p:blipFill>
          <a:blip r:embed="rId4"/>
          <a:stretch>
            <a:fillRect/>
          </a:stretch>
        </p:blipFill>
        <p:spPr>
          <a:xfrm>
            <a:off x="1143000" y="1103587"/>
            <a:ext cx="9906000" cy="4303986"/>
          </a:xfrm>
          <a:prstGeom prst="rect">
            <a:avLst/>
          </a:prstGeom>
        </p:spPr>
      </p:pic>
    </p:spTree>
    <p:extLst>
      <p:ext uri="{BB962C8B-B14F-4D97-AF65-F5344CB8AC3E}">
        <p14:creationId xmlns:p14="http://schemas.microsoft.com/office/powerpoint/2010/main" val="264234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2BFB7-CB75-E871-E7B5-978E7C6635D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100D3BC-DAED-583E-5D1E-D56DCC961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508D484C-B1FD-72C0-1A5B-47FE49EB5AE6}"/>
              </a:ext>
            </a:extLst>
          </p:cNvPr>
          <p:cNvSpPr txBox="1"/>
          <p:nvPr/>
        </p:nvSpPr>
        <p:spPr>
          <a:xfrm>
            <a:off x="493985" y="692670"/>
            <a:ext cx="11372193" cy="5915017"/>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marketplace for the hotel bookings engine is quite wide and the margin of profit is more as well. So, the opportunity is massive. We take expertise in extending the facility of Hotel API solutions to our clients as the most reasonable of costs.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By using our API for hotels, retailers and service agents can very easily implement the facility of online hotel booking into their travel website. Moreover, we offer technologies, that can help you to customize your hotel booking offerings as per the unique requirements of your clients.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Hotel API’s that we create is designed and integrated by our team of highly skilled and passionate developers and project managers. If you are looking to dispense hotel booking aggregator service or establish your business as a travel portal, we can help you achieve your business objective through our highly advanced API for the hotel.</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manage a unique portfolio of all international hotels and resorts in the highly demanded destinations. All of our hotels maintain high standards on our services and facilities and offer all-inclusive packages.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37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A62D1-0E51-9B9D-90C4-2B66D9034AF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7AB3FF4-6BBF-4FA1-AE2A-860FAD58E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D1440AA6-8AC5-B622-FA29-5103EFB0F893}"/>
              </a:ext>
            </a:extLst>
          </p:cNvPr>
          <p:cNvSpPr txBox="1"/>
          <p:nvPr/>
        </p:nvSpPr>
        <p:spPr>
          <a:xfrm>
            <a:off x="378372" y="607575"/>
            <a:ext cx="11435255" cy="631018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are committed to sustainable development and care about the quality and environment of their locations. Our team of group travel experts stands at the ready to deploy their destination knowledge and industry relationships to facilitate any meeting, incentive, or group leisure programs brought our way.</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For business travelers looking for upscale accommodations, Hotels and offer stylish accommodations in top destinations across the country. We provide end to end solutions in the travel segment which does not confine only Flight Booking, Hotel Booking, Hotel Aggregator, Car Booking but also offers other important services like travel &amp; portal development.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Online Hotel Reservation System</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has provided travel agencies with a new dimension. Travel companies can provide their users with the facility of choosing top hotel rooms, both nationally and internationally.</a:t>
            </a:r>
          </a:p>
          <a:p>
            <a:pPr marL="285750" indent="-285750" algn="just">
              <a:lnSpc>
                <a:spcPct val="107000"/>
              </a:lnSpc>
              <a:spcAft>
                <a:spcPts val="800"/>
              </a:spcAft>
              <a:buFont typeface="Arial" panose="020B0604020202020204" pitchFamily="34" charset="0"/>
              <a:buChar char="•"/>
            </a:pPr>
            <a:r>
              <a:rPr lang="en-IN" sz="2400" kern="100" dirty="0">
                <a:latin typeface="Calibri" panose="020F0502020204030204" pitchFamily="34" charset="0"/>
                <a:ea typeface="Calibri" panose="020F0502020204030204" pitchFamily="34" charset="0"/>
                <a:cs typeface="Calibri" panose="020F0502020204030204" pitchFamily="34" charset="0"/>
              </a:rPr>
              <a:t>Associated with top Hotel APIs and self-contracted inventories, hotel reservation systems are popular as they connect users niche hotel inventories across thousands of destinations worldwide.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988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E1099-F31C-D6D8-E557-16DD73D71D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9C65DF0-BD65-5020-7184-0FEAEC2A8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D358441D-071F-5F57-BEA1-C3645218CBB8}"/>
              </a:ext>
            </a:extLst>
          </p:cNvPr>
          <p:cNvSpPr txBox="1"/>
          <p:nvPr/>
        </p:nvSpPr>
        <p:spPr>
          <a:xfrm>
            <a:off x="851337" y="867239"/>
            <a:ext cx="10689021"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While dealing with the global market, having global hotel room inventory is a must. Hotel reservation system software must be connected with top hotel inventory to provide the best deals to global clients.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Online Hotel Booking Aggregator, B2B Hotel Booking System,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Hotel Reservation System Solution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helps you regardless if you're searching for integrating a new Hotel XML Integration supplier to your present system, or you looking for a new hotel reservation system, we offer more than just technology.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is a dominant travel technology company offering travel technology software to companies engaged in the travel sector. Our products help travel businesses in delivering effortless services to their clients.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Through API/XML integration of GDS such as Amadeus, travel website and Sabre we help in upgrading end-user experience by providing them updated information as per their need.</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03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873C5-90E4-0629-5037-0F6B594E91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B3B77D8-AACF-98F3-7819-60922F112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D02CD170-E5B9-B864-1C14-64CF31A72C1C}"/>
              </a:ext>
            </a:extLst>
          </p:cNvPr>
          <p:cNvSpPr txBox="1"/>
          <p:nvPr/>
        </p:nvSpPr>
        <p:spPr>
          <a:xfrm>
            <a:off x="772510" y="669078"/>
            <a:ext cx="10646979"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delivers travel technology software for hotels,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Flight booking engines</a:t>
            </a:r>
            <a:r>
              <a:rPr lang="en-IN" sz="2400" kern="100" dirty="0">
                <a:effectLst/>
                <a:latin typeface="Calibri" panose="020F0502020204030204" pitchFamily="34" charset="0"/>
                <a:ea typeface="Calibri" panose="020F0502020204030204" pitchFamily="34" charset="0"/>
                <a:cs typeface="Calibri" panose="020F0502020204030204" pitchFamily="34" charset="0"/>
              </a:rPr>
              <a:t>, car rental, etc. We have deployed our work toward enhancing the efficiency of the B2B travel booking system, B2C and B2B2B corporates universally.</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Hotel APIs provide a way to add hostel search and room booking information into applications. We provide service for bookings with a guarantee on independent and interesting places to stay that features Hotels, B2B. Hotels APIs offer a way to locate hotels anywhere in the world.</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API helps to search by name, city or postal code. The API returns the name of the hotel, the number of rooms, address, latitude, and longitude of the hotel, and social media information. Responses can be XML formatted. The service provides hotel search and look-up function with the ability to book accommodations.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is originated for integration with travel services to authorize the selection of accommodations, with reservation booking, cancellation, and transfer capabilities.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841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52C4-0035-0F3C-A338-8407B67EB43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EE0F0F1-4E3E-B5E3-18C8-DD29485A9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36FCF810-2511-07C0-80CC-B3116F400064}"/>
              </a:ext>
            </a:extLst>
          </p:cNvPr>
          <p:cNvSpPr txBox="1"/>
          <p:nvPr/>
        </p:nvSpPr>
        <p:spPr>
          <a:xfrm>
            <a:off x="651641" y="698256"/>
            <a:ext cx="11151476" cy="5622437"/>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API methods assist the submission of location and check-in/check-out dates with filters for hotel rating, specific amenities. Hotel APIs are travel management software who supplies a huge database of hotel contents through API or XML format to various travel agents and travel startups or even too large OTAs.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These hotel contents come with all the features like rates, offers, room availability, add-on features, videos, images, facilities and many more.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inventory associated with these hotel suppliers is connected to one's hotel booking system so that their own customers can book hotels directly from their website.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To decode the demands of travelers, there is a requirement from the side of the travel portals to know what the travelers are actually looking for.</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By integrating our Hotel API with your travel portal, you as an online travel agency can offer hard to beat hotel deals to your potential clients.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392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8F2E3-724B-B6DF-81E6-6065F6A28B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4BD1D6-C732-D79B-7813-C560A8771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FEDF1B19-9827-08C1-4A2B-A14454691372}"/>
              </a:ext>
            </a:extLst>
          </p:cNvPr>
          <p:cNvSpPr txBox="1"/>
          <p:nvPr/>
        </p:nvSpPr>
        <p:spPr>
          <a:xfrm>
            <a:off x="698937" y="802102"/>
            <a:ext cx="11025352"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the help of this software solution, the portal gains the real-time search data and gets to know about the requirement of the travelers regarding the hotel booking.</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This may comprise the rooms, class, destination and the budget of the traveler. Examining the needs from the point of view of the travelers, an ideal travel portal should direct it to the proper results and the hotels that actually provide the required services.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 Portal Solution offers the best chance for the travel portals to grow their business by providing reasonable and effective Hotel API Integration solution.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Hotel APIs maintains a large and updated collection of hotels from many countries data along with features like hotel price comparison, Travel API, ratings and other vendors, we simplify the process of hotel booking app integration and help power your hotel backend so you can focus on delivering value to your customer. We’re deeply integrated into the travel ecosystem.</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56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3984A-34C7-3272-4983-EF6C692DFB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EC96068-4F8F-27DF-1717-921F0C8F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8B9B18E3-7628-CD22-A072-15B2E1A0CB97}"/>
              </a:ext>
            </a:extLst>
          </p:cNvPr>
          <p:cNvSpPr txBox="1"/>
          <p:nvPr/>
        </p:nvSpPr>
        <p:spPr>
          <a:xfrm>
            <a:off x="515007" y="792629"/>
            <a:ext cx="11161986" cy="5519844"/>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API integrates live with the hotel's inventory. Hotels use our PMS system to maintain their property and you can access the entire inventory data just by our API. Travel Portal Development setting up a platform and API for the travel companies to sell individual services products online.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These Primary solutions consist of Hotel APIs, Car Rental APIs, Flight APIs, Holiday Packages, etc., Finally, through travel portal development the customers will be able to make a search on the website, book a hotel or flight and pay online which reduce the additional work of travel agents.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is a prominent Travel Portal Development Company which is making it significantly easier for travelers to book hotel rooms at their convenience by developing the most advanced and yet easy to use Hotel Booking Apps.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You can take advantage of this scenario by building a Hotel Booking App for our hotel or hotel booking business and deliver a high-quality experience to our customers.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63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D273E-54AA-5C70-EA42-1B99329784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84B1C77-4FEE-F8E7-BCC0-ED7A2BB8D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EC9D4FF7-059D-FF76-8F86-F3474667C95B}"/>
              </a:ext>
            </a:extLst>
          </p:cNvPr>
          <p:cNvSpPr txBox="1"/>
          <p:nvPr/>
        </p:nvSpPr>
        <p:spPr>
          <a:xfrm>
            <a:off x="756744" y="669078"/>
            <a:ext cx="11014841"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 well planned and advanced Hotel Booking App lets users book hotel rooms with ease in no time. Hotel booking affiliates, not just involve the booking of hotel rooms but also comes with other interesting features.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Being a principal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Hotel Booking App Development Company</a:t>
            </a:r>
            <a:r>
              <a:rPr lang="en-IN" sz="2400" kern="100" dirty="0">
                <a:effectLst/>
                <a:latin typeface="Calibri" panose="020F0502020204030204" pitchFamily="34" charset="0"/>
                <a:ea typeface="Calibri" panose="020F0502020204030204" pitchFamily="34" charset="0"/>
                <a:cs typeface="Calibri" panose="020F0502020204030204" pitchFamily="34" charset="0"/>
              </a:rPr>
              <a:t>, we have a dedicated designing and development team for Hotel Booking App development having the sole purpose of building platforms for hotels and businesses around the World.</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optimize Hotel Booking affiliate for the simplest booking processes, but also focus on providing a rich and absorbing experience that engages users and makes them explore the app more. Get an easy to operate mobile application for your business and customers. Delight your customers with amazing flights and accommodation facilities.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We’re the high-performance hotel affiliate booking management company because we combine cutting-edge technology and world-class expertise that put our clients.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13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C292E-9464-0B76-B7C4-1A2EE4705F7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F03CF52-C531-62BD-C273-2F6EF0C10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AC99A6D9-7672-269A-7C3D-2F4BE3C2390E}"/>
              </a:ext>
            </a:extLst>
          </p:cNvPr>
          <p:cNvSpPr txBox="1"/>
          <p:nvPr/>
        </p:nvSpPr>
        <p:spPr>
          <a:xfrm>
            <a:off x="504495" y="547811"/>
            <a:ext cx="11414235" cy="631018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comprehensive travel portal can be developed on various e-commerce platforms like Flight Booking Engine, Hotel Booking Affiliate Engine, Car Rental Software, Holiday and Packages Booking System, etc. Depending on one’s requirements and business vision, the specific platform can be chosen.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Hotel Affiliate Booking, Online hotel Reservations are a popular method for booking hotel rooms. It is a computerized system that keeps and distributes information about a hotel, resort, or other lodging facilities. Large hotel chains typically have straight connections to the Global Distribution Systems (GDS) (Sabre, Galileo, Amadeus, and Worldspan).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These, in turn, provide hotel information directly to the hundreds of thousands of OTA through their XMLs, which are integrated with a travel booking software.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 Hotel Affiliate Booking Engine is an application on hotel websites used to securely process online reservations. When Hotel Booking App Development takes place, allowing the travelers to search for the hotels online from the page on-site is a must-have feature.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1019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9268-C96A-E7AE-04B7-C6A0071FCD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0EAF4B-3BC4-B00E-A966-A53BBB8AA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044BAFA6-DD30-5DDF-F693-125E1E38BC0E}"/>
              </a:ext>
            </a:extLst>
          </p:cNvPr>
          <p:cNvSpPr txBox="1"/>
          <p:nvPr/>
        </p:nvSpPr>
        <p:spPr>
          <a:xfrm>
            <a:off x="672661" y="619098"/>
            <a:ext cx="10846677" cy="6017609"/>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Providing users with the option to enter the check-in and check-out dates for their stay must be taken care of during hotel app development.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Throughout Hotel Booking App Development, the users should be provided with an option to specify the number of rooms that can accommodate the number of travels and the number of rooms.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While hotel booking app development, presenting the option for the users to select the extra amenities if at all they need it is a good thing to go with.</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An option is provided for the travelers to subscribe to the membership plans using which they can avail discounts. Permitting the travelers to make the last-minute reservations of the hotels through a separate booking feature with a bit </a:t>
            </a:r>
            <a:r>
              <a:rPr lang="en-IN" sz="2400" kern="100" dirty="0">
                <a:latin typeface="Calibri" panose="020F0502020204030204" pitchFamily="34" charset="0"/>
                <a:ea typeface="Calibri" panose="020F0502020204030204" pitchFamily="34" charset="0"/>
                <a:cs typeface="Calibri" panose="020F0502020204030204" pitchFamily="34" charset="0"/>
              </a:rPr>
              <a:t>more price should be considered while hotel app development.</a:t>
            </a:r>
          </a:p>
          <a:p>
            <a:pPr marL="342900" indent="-342900" algn="just">
              <a:lnSpc>
                <a:spcPct val="107000"/>
              </a:lnSpc>
              <a:spcAft>
                <a:spcPts val="800"/>
              </a:spcAft>
              <a:buFont typeface="Arial" panose="020B0604020202020204" pitchFamily="34" charset="0"/>
              <a:buChar char="•"/>
            </a:pPr>
            <a:r>
              <a:rPr lang="en-IN" sz="2400" kern="100" dirty="0">
                <a:latin typeface="Calibri" panose="020F0502020204030204" pitchFamily="34" charset="0"/>
                <a:ea typeface="Calibri" panose="020F0502020204030204" pitchFamily="34" charset="0"/>
                <a:cs typeface="Calibri" panose="020F0502020204030204" pitchFamily="34" charset="0"/>
              </a:rPr>
              <a:t>When we are in charge of mobile app development for travel agencies, we supervise the whole of travel portal development i.e. for the flight/car/ hotel platform.</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66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A76AF3-12C8-7051-10E4-D8D157251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6F710432-1CCC-83CB-7730-FC6BDDC7CD49}"/>
              </a:ext>
            </a:extLst>
          </p:cNvPr>
          <p:cNvSpPr txBox="1"/>
          <p:nvPr/>
        </p:nvSpPr>
        <p:spPr>
          <a:xfrm>
            <a:off x="767254" y="902372"/>
            <a:ext cx="10657491" cy="5262979"/>
          </a:xfrm>
          <a:prstGeom prst="rect">
            <a:avLst/>
          </a:prstGeom>
          <a:noFill/>
        </p:spPr>
        <p:txBody>
          <a:bodyPr wrap="square">
            <a:spAutoFit/>
          </a:bodyPr>
          <a:lstStyle/>
          <a:p>
            <a:pPr algn="ctr"/>
            <a:r>
              <a:rPr lang="en-IN" sz="2400" b="1" dirty="0">
                <a:solidFill>
                  <a:srgbClr val="FFFF00"/>
                </a:solidFill>
              </a:rPr>
              <a:t>Why You Should Choose Travelopro Hotel API?</a:t>
            </a:r>
            <a:endParaRPr lang="en-IN" sz="2400" dirty="0">
              <a:solidFill>
                <a:srgbClr val="FFFF00"/>
              </a:solidFill>
            </a:endParaRPr>
          </a:p>
          <a:p>
            <a:r>
              <a:rPr lang="en-IN" sz="2400" dirty="0"/>
              <a:t> </a:t>
            </a:r>
          </a:p>
          <a:p>
            <a:pPr marL="342900" indent="-342900" algn="just">
              <a:buFont typeface="Arial" panose="020B0604020202020204" pitchFamily="34" charset="0"/>
              <a:buChar char="•"/>
            </a:pPr>
            <a:r>
              <a:rPr lang="en-IN" sz="2400" dirty="0"/>
              <a:t>Travelopro is World’s leading </a:t>
            </a:r>
            <a:r>
              <a:rPr lang="en-IN" sz="2400" b="1" u="sng" dirty="0">
                <a:hlinkClick r:id="rId3">
                  <a:extLst>
                    <a:ext uri="{A12FA001-AC4F-418D-AE19-62706E023703}">
                      <ahyp:hlinkClr xmlns:ahyp="http://schemas.microsoft.com/office/drawing/2018/hyperlinkcolor" val="tx"/>
                    </a:ext>
                  </a:extLst>
                </a:hlinkClick>
              </a:rPr>
              <a:t>travel website development company</a:t>
            </a:r>
            <a:r>
              <a:rPr lang="en-IN" sz="2400" dirty="0"/>
              <a:t>, offering you the best software for hotels booking engine and holiday packages and </a:t>
            </a:r>
            <a:r>
              <a:rPr lang="en-IN" sz="2400" b="1" u="sng" dirty="0">
                <a:hlinkClick r:id="rId4">
                  <a:extLst>
                    <a:ext uri="{A12FA001-AC4F-418D-AE19-62706E023703}">
                      <ahyp:hlinkClr xmlns:ahyp="http://schemas.microsoft.com/office/drawing/2018/hyperlinkcolor" val="tx"/>
                    </a:ext>
                  </a:extLst>
                </a:hlinkClick>
              </a:rPr>
              <a:t>hotel booking affiliate website</a:t>
            </a:r>
            <a:r>
              <a:rPr lang="en-IN" sz="2400" b="1" dirty="0"/>
              <a:t> </a:t>
            </a:r>
            <a:r>
              <a:rPr lang="en-IN" sz="2400" dirty="0"/>
              <a:t>across the world.</a:t>
            </a:r>
          </a:p>
          <a:p>
            <a:pPr marL="342900" indent="-342900" algn="just">
              <a:buFont typeface="Arial" panose="020B0604020202020204" pitchFamily="34" charset="0"/>
              <a:buChar char="•"/>
            </a:pPr>
            <a:r>
              <a:rPr lang="en-IN" sz="2400" dirty="0"/>
              <a:t>Travelopro makes planning and buying a holiday or a business trip easy and convenient. We will shortly be growing our services to offer a wide array of travel-related services including car rentals.</a:t>
            </a:r>
          </a:p>
          <a:p>
            <a:pPr marL="342900" indent="-342900" algn="just">
              <a:buFont typeface="Arial" panose="020B0604020202020204" pitchFamily="34" charset="0"/>
              <a:buChar char="•"/>
            </a:pPr>
            <a:r>
              <a:rPr lang="en-IN" sz="2400" dirty="0"/>
              <a:t>Our Hotel Booking Affiliate Website is a marketing business which is a method of promoting web businesses in which an affiliate is rewarded for every sale provided through our efforts.</a:t>
            </a:r>
          </a:p>
          <a:p>
            <a:pPr marL="342900" indent="-342900" algn="just">
              <a:buFont typeface="Arial" panose="020B0604020202020204" pitchFamily="34" charset="0"/>
              <a:buChar char="•"/>
            </a:pPr>
            <a:r>
              <a:rPr lang="en-IN" sz="2400" kern="100" dirty="0">
                <a:latin typeface="Calibri" panose="020F0502020204030204" pitchFamily="34" charset="0"/>
                <a:ea typeface="Calibri" panose="020F0502020204030204" pitchFamily="34" charset="0"/>
                <a:cs typeface="Calibri" panose="020F0502020204030204" pitchFamily="34" charset="0"/>
              </a:rPr>
              <a:t>We partner with you in allocating our cutting-edge metasearch technology to your site so that users on your site can use the booking engine to transact hotels online, and you earn at the same time.</a:t>
            </a:r>
            <a:endParaRPr lang="en-IN" sz="20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785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593A-5166-B129-E9FD-EF56F17530C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402ED7-ABCE-EE8A-A315-A2A5685F2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191ABBED-A27F-C9E1-DD89-711483145C27}"/>
              </a:ext>
            </a:extLst>
          </p:cNvPr>
          <p:cNvSpPr txBox="1"/>
          <p:nvPr/>
        </p:nvSpPr>
        <p:spPr>
          <a:xfrm>
            <a:off x="746234" y="856729"/>
            <a:ext cx="10972800"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handle the intimidating, task to incorporate all features of registration, preferences, extra amenities and preferences, last-minute reservation, deals, and discounts that serves the purpose for both – the booking form as well as the travelers.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provides travel portal solutions for travel agencies and travel management companies to grow their travel business online. With an effective travel booking website, and hotel APIs travel agencies can generate huge international bookings.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As a Travel Portal Development Company, Travelopro has been providing a Hotel Booking Solution, Car Rental Solution, Transfer Booking Solution, Vacation Booking Solution, XML API Integration, Hotel Booking Affiliate worldwide.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understand the unique needs and challenges of the travel industry and create travel portals for our esteemed clients as per their requirements.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39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341BA-BC08-F44D-CF4F-CD7004DDDC7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F130CFA-8C88-F1A4-6C5D-667F580EF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100A3376-1C37-7666-79FC-BB62E90E3DBB}"/>
              </a:ext>
            </a:extLst>
          </p:cNvPr>
          <p:cNvSpPr txBox="1"/>
          <p:nvPr/>
        </p:nvSpPr>
        <p:spPr>
          <a:xfrm>
            <a:off x="725213" y="699074"/>
            <a:ext cx="10741573" cy="5915017"/>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aim at centered around developing travel solutions for travel agencies and tour operators throughout the world. Business versatility with better client engagement and delightful customer experience is our prime focus, which is driven towards the enhancement of the client’s business.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is a travel technology company working for different travel companies on different travel portal requirements with Third-Party XML API Integration, White-Label GDS Integration and customized vehicle rental solution to increase the business of travel companies.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global travel network is continuously growing. All Travelopro, customers distribute their products worldwide - just one platform provides instant access to this global market.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countless combinations of accommodations, a global flight supply plus additional services, you can enrich your own product portfolio in seconds and increase sales opportunities.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6505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095D4-2ED4-6AB7-B3C2-C35DFA94DEC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AB09701-62C3-0A4B-A6DC-17F98022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05FF6B5B-C792-A08B-508B-A4314F459E69}"/>
              </a:ext>
            </a:extLst>
          </p:cNvPr>
          <p:cNvSpPr txBox="1"/>
          <p:nvPr/>
        </p:nvSpPr>
        <p:spPr>
          <a:xfrm>
            <a:off x="704192" y="619098"/>
            <a:ext cx="11035863" cy="601760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integrates Hotel Affiliate API network which includes many travel-related services such as flights, hotels, transfers, etc. for bookings. With the search API, you can build your own searches for hotel rooms.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Hotel Affiliate API provides a way to add hostel search and room booking information into applications. The API returns the name of the hotel, the number of rooms, address, latitude, and longitude of the hotel, and social media information.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Responses can be XML formatted.</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Hotel Search API</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is the affiliate marketing network specializing in software products It features the largest selection of digital products offered online.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Affiliate marketing is a method of promoting web businesses in which an affiliate is rewarded for every sale provided through his/her efforts.</a:t>
            </a:r>
          </a:p>
          <a:p>
            <a:pPr marL="285750" indent="-285750" algn="just">
              <a:lnSpc>
                <a:spcPct val="107000"/>
              </a:lnSpc>
              <a:spcAft>
                <a:spcPts val="800"/>
              </a:spcAft>
              <a:buFont typeface="Arial" panose="020B0604020202020204" pitchFamily="34" charset="0"/>
              <a:buChar char="•"/>
            </a:pPr>
            <a:r>
              <a:rPr lang="en-IN" sz="2400" kern="100" dirty="0">
                <a:latin typeface="Calibri" panose="020F0502020204030204" pitchFamily="34" charset="0"/>
                <a:ea typeface="Calibri" panose="020F0502020204030204" pitchFamily="34" charset="0"/>
                <a:cs typeface="Calibri" panose="020F0502020204030204" pitchFamily="34" charset="0"/>
              </a:rPr>
              <a:t>We partner with you in issuing our metasearch technology to your site so that users on your site can use the booking engine to transact hotels online, and you earn at the same time.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21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7C3D3-FB51-9AF2-978A-CE13DAD3E42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3EFD2C3-992F-2B94-096B-00A57DE14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B582038F-D71C-25C5-54A8-6CCE52A0C4D9}"/>
              </a:ext>
            </a:extLst>
          </p:cNvPr>
          <p:cNvSpPr txBox="1"/>
          <p:nvPr/>
        </p:nvSpPr>
        <p:spPr>
          <a:xfrm>
            <a:off x="582010" y="669078"/>
            <a:ext cx="11027980"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offers you the best prices on hotels and holiday packages across India and the world. Travelopro makes planning and buying a holiday or a business trip easy and convenient.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current product offering consists of hotel rooms and vacation packages. We will shortly be developing our services to offer a wide array of travel-related services including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car rentals</a:t>
            </a:r>
            <a:r>
              <a:rPr lang="en-IN" sz="2400" kern="100" dirty="0">
                <a:effectLst/>
                <a:latin typeface="Calibri" panose="020F0502020204030204" pitchFamily="34" charset="0"/>
                <a:ea typeface="Calibri" panose="020F0502020204030204" pitchFamily="34" charset="0"/>
                <a:cs typeface="Calibri" panose="020F0502020204030204" pitchFamily="34" charset="0"/>
              </a:rPr>
              <a: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offer the most moderate travel search engine comparison site you will currently find on the market. Well known and fast-growing program for people to partner with one of the largest travel companies on the web and earn commission promoting their travel products including flights, hotels and more.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Expedia Affiliate permits for white label and basic affiliate linking. Our Travel Solutions is a full service, bespoke travel service company focused on delivery to the B2B market with many years of experience in the online travel domain.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3767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8662F-9B2D-8E9E-863D-24095C07B1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7732F4-C9B7-B4C3-9CAA-B920F3896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43B1DB24-90F6-EA9E-8AF4-1F9FD3693514}"/>
              </a:ext>
            </a:extLst>
          </p:cNvPr>
          <p:cNvSpPr txBox="1"/>
          <p:nvPr/>
        </p:nvSpPr>
        <p:spPr>
          <a:xfrm>
            <a:off x="693683" y="730823"/>
            <a:ext cx="10972800" cy="562243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allocate private label and API travel solutions to a broad range of partners, including airlines, hotels, travel sites, associations, and travel agent networks.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This affiliate program will help your customers approach an enormous inventory of hotels, compare prices and availability from the best travel sites on your website or mobile site.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supplies seamless integration of its hotel inventory with the travel agent’s website so that you do not have additional development costs to your business.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is rated as one of the best</a:t>
            </a:r>
            <a:r>
              <a:rPr lang="en-IN" sz="2400"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travel technology company </a:t>
            </a:r>
            <a:r>
              <a:rPr lang="en-IN" sz="2400" kern="100" dirty="0">
                <a:effectLst/>
                <a:latin typeface="Calibri" panose="020F0502020204030204" pitchFamily="34" charset="0"/>
                <a:ea typeface="Calibri" panose="020F0502020204030204" pitchFamily="34" charset="0"/>
                <a:cs typeface="Calibri" panose="020F0502020204030204" pitchFamily="34" charset="0"/>
              </a:rPr>
              <a:t>which provides hotel affiliate white-label to travelers. Travelopro equips travel companies with required software tools enabling them to gain a competitive edge and increase revenue.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helps travel companies to go online bonding with business partners (B2B Agents), retail customers (B2C) &amp; suppliers within one platform.</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54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F310C-2887-66B3-CD56-E6C3273C952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42A9916-4A54-2194-1286-11244B39E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8C0E5AB3-6618-43AD-5CC3-F11470C11B1E}"/>
              </a:ext>
            </a:extLst>
          </p:cNvPr>
          <p:cNvSpPr txBox="1"/>
          <p:nvPr/>
        </p:nvSpPr>
        <p:spPr>
          <a:xfrm>
            <a:off x="882868" y="813650"/>
            <a:ext cx="10710041"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provides you with the best Hotel affiliate website to achieve increased sales by converting your website into a powerful direct hotel sales engine.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online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hotel booking engine</a:t>
            </a:r>
            <a:r>
              <a:rPr lang="en-IN" sz="2400" kern="100" dirty="0">
                <a:effectLst/>
                <a:latin typeface="Calibri" panose="020F0502020204030204" pitchFamily="34" charset="0"/>
                <a:ea typeface="Calibri" panose="020F0502020204030204" pitchFamily="34" charset="0"/>
                <a:cs typeface="Calibri" panose="020F0502020204030204" pitchFamily="34" charset="0"/>
              </a:rPr>
              <a:t>, B2B Hotel Booking System, Hotel Reservation System solution helps you regardless if you're searching for integrating a new Hotel XML Integration supplier to your present system, or you looking for a new Hotel Reservation System, we offer more than just technology.</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 Hotel Affiliate Website is one of the highly used solutions available with Travelopro with a wide range of features and easy to use interfaces. The marketplace for the Hotel bookings engine is quite wide and the margin of profit is more as well. So, the opportunity is massive.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most important factor in a hotel booking engine to select the right technology which can help you correctly and combines the appropriate hotel XML suppliers / wholesale suppliers/hotel consolidators etc.</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280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7A4E5-D6AB-018C-6A28-04FD64B97D5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67039D1-9CB7-DE7C-AC72-DB9522B67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F039796E-86BF-84A7-BFB3-E12E658322EA}"/>
              </a:ext>
            </a:extLst>
          </p:cNvPr>
          <p:cNvSpPr txBox="1"/>
          <p:nvPr/>
        </p:nvSpPr>
        <p:spPr>
          <a:xfrm>
            <a:off x="515007" y="619098"/>
            <a:ext cx="11161986" cy="601760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the right distribution capabilities to enhance your sales significantly. Travelopro features exclusive deals for holidays to thousands of destinations globally and travelers can book flights to and from all major airports on the world map.</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s exclusive expertise accompanied by its strategic partnerships with global airlines, hotels, and suppliers shift into great value for money deals on flights, hotels and holidays for its customers.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Hotel Affiliate API Integration supports the online travel agencies streamline and simplify the process of searching and booking accommodation from the vast pool of hotel suppliers associated with Travelopro tourism.</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This operation of integration leads to a variety of deals which is sufficient for satisfying all the travelers who choose the travel agency.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is the leading online travel company originated to empower the Indian traveler with instant booking and comprehensive choices, the company began its journey in the travel market.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3380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13441-81C2-6051-4AB2-6791E800CB7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C947184-EB01-F70A-2509-F27557714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1C05DE98-E88D-AFE9-526D-473732F54218}"/>
              </a:ext>
            </a:extLst>
          </p:cNvPr>
          <p:cNvSpPr txBox="1"/>
          <p:nvPr/>
        </p:nvSpPr>
        <p:spPr>
          <a:xfrm>
            <a:off x="725214" y="669078"/>
            <a:ext cx="10951779"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aimed at providing best-value products and services along with cutting-edge technology and dedicated round-the-clock customer support. A dedicated account management team for support and a development team that keeps working to add new features.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also provide you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hotel affiliate White Label</a:t>
            </a:r>
            <a:r>
              <a:rPr lang="en-IN" sz="2400" kern="100" dirty="0">
                <a:effectLst/>
                <a:latin typeface="Calibri" panose="020F0502020204030204" pitchFamily="34" charset="0"/>
                <a:ea typeface="Calibri" panose="020F0502020204030204" pitchFamily="34" charset="0"/>
                <a:cs typeface="Calibri" panose="020F0502020204030204" pitchFamily="34" charset="0"/>
              </a:rPr>
              <a:t>, this option gives visitors a convenient way to plan their travel using our website, while seeing your brand name and your design.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White Label Travel Search Engine will look extraordinary and work well on both computers and mobile devices. An affiliate program with Instant World Booking can be implemented on your website in a few minutes.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However, we have a range of options that can meet the most sophisticated needs of our partners. For example, if you want to completely command your users' experience, you may want a white label program.</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185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601D4-2754-1068-7E46-0E6CD380493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8E17791-CEAA-A4CF-F996-3C1D0664A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9B71F65B-5C95-CF0D-8109-8A075E39A08F}"/>
              </a:ext>
            </a:extLst>
          </p:cNvPr>
          <p:cNvSpPr txBox="1"/>
          <p:nvPr/>
        </p:nvSpPr>
        <p:spPr>
          <a:xfrm>
            <a:off x="856593" y="951321"/>
            <a:ext cx="10478813" cy="512467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 Hotel Affiliate White Label Program will enable you to host your own booking service including thousands of individual accommodations that can be reserved directly on your website. Our logical XML solution will enable you to quickly implement a white label program.</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is the best hotel affiliate white label system providing company in the travel industry. A Hotel Affiliate Website is a one-stop solution provider for all the technical requirements of travel agents, consolidators, corporate travel consultants, hoteliers, and tour operators.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person who has an interest in the travel business can start his business by getting a B2C White Label System with a little investment.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B2C White Label System enables the travel portals to display all the service-related searches together like flight booking, hotel booking at a place.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8126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39D7E-0CFF-7844-7CD0-2118A57BB2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FB9A9A-6827-AB2F-42E3-984035B06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5C6FB756-C58F-B981-08F2-FCB73A53888B}"/>
              </a:ext>
            </a:extLst>
          </p:cNvPr>
          <p:cNvSpPr txBox="1"/>
          <p:nvPr/>
        </p:nvSpPr>
        <p:spPr>
          <a:xfrm>
            <a:off x="478220" y="619098"/>
            <a:ext cx="11235559" cy="591501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 services can be integrated On-line with Travelopro On-line White Label Travel Solutions. Travelopro empowers the Travel Partner &amp; Affiliates to establish a fully functional On-line Travel Hotel Affiliate Website offering flights and other travel services. Travelopro White Label Solutions are hosted on dedicated Secure Servers with live Inventory (API) from International &amp; Domestic Airlines.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Travelopro provides Online Hotel Affiliate API Booking facilities to customers or ends users visiting the website. Travel Portal constitutes of ensuring important features to its customers.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Car Booking engine which helps the user to book the car rental of your option at your desired location, charter plane booking &amp; exclusive travel and destination holiday packages.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package section is exclusive in features and can be divided into different user segments. All affiliates are given a tracking link containing a unique ID that identifies your website, so any bookings with your affiliate ID will be attributed back to you.</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84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234C9-8128-E551-637E-2E0B4E726E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DAA2D3C-3597-71FF-630C-249866FA6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D6BA8019-33BD-804B-E5CC-6A9968791261}"/>
              </a:ext>
            </a:extLst>
          </p:cNvPr>
          <p:cNvSpPr txBox="1"/>
          <p:nvPr/>
        </p:nvSpPr>
        <p:spPr>
          <a:xfrm>
            <a:off x="725213" y="619098"/>
            <a:ext cx="11130456" cy="634981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 affiliate programs recommend a great opportunity to become involved in the travel industry. You can choose some of the services like Flight tickets, Hotel booking, Car rentals, Tour activities and more.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products help travel businesses in delivering effortless services to their clients. Through API/XML integration of GDS such as Amadeus,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travel website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and Sabre help in upgrading end-user experience by providing them updated information as per their need.</a:t>
            </a:r>
          </a:p>
          <a:p>
            <a:pPr marL="285750" indent="-285750" algn="just">
              <a:lnSpc>
                <a:spcPct val="107000"/>
              </a:lnSpc>
              <a:spcAft>
                <a:spcPts val="800"/>
              </a:spcAft>
              <a:buFont typeface="Arial" panose="020B0604020202020204" pitchFamily="34" charset="0"/>
              <a:buChar char="•"/>
            </a:pPr>
            <a:r>
              <a:rPr lang="en-IN" sz="2400" kern="100" dirty="0">
                <a:latin typeface="Calibri" panose="020F0502020204030204" pitchFamily="34" charset="0"/>
                <a:ea typeface="Calibri" panose="020F0502020204030204" pitchFamily="34" charset="0"/>
                <a:cs typeface="Calibri" panose="020F0502020204030204" pitchFamily="34" charset="0"/>
              </a:rPr>
              <a:t>Travelopro delivers travel technology software for Hotels, </a:t>
            </a:r>
            <a:r>
              <a:rPr lang="en-IN" sz="2400" b="1" kern="1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Flight Booking Affiliate Websites</a:t>
            </a:r>
            <a:r>
              <a:rPr lang="en-IN" sz="2400" kern="100" dirty="0">
                <a:latin typeface="Calibri" panose="020F0502020204030204" pitchFamily="34" charset="0"/>
                <a:ea typeface="Calibri" panose="020F0502020204030204" pitchFamily="34" charset="0"/>
                <a:cs typeface="Calibri" panose="020F0502020204030204" pitchFamily="34" charset="0"/>
              </a:rPr>
              <a:t>, Car Rental, Hotel API, etc. Our service provides hotel search and look-up function with the ability to book accommodations.</a:t>
            </a:r>
          </a:p>
          <a:p>
            <a:pPr marL="285750" indent="-285750" algn="just">
              <a:lnSpc>
                <a:spcPct val="107000"/>
              </a:lnSpc>
              <a:spcAft>
                <a:spcPts val="800"/>
              </a:spcAft>
              <a:buFont typeface="Arial" panose="020B0604020202020204" pitchFamily="34" charset="0"/>
              <a:buChar char="•"/>
            </a:pPr>
            <a:r>
              <a:rPr lang="en-IN" sz="2400" kern="100" dirty="0">
                <a:latin typeface="Calibri" panose="020F0502020204030204" pitchFamily="34" charset="0"/>
                <a:ea typeface="Calibri" panose="020F0502020204030204" pitchFamily="34" charset="0"/>
                <a:cs typeface="Calibri" panose="020F0502020204030204" pitchFamily="34" charset="0"/>
              </a:rPr>
              <a:t>It is originated for integration with travel services to authorize the selection of accommodations, with reservation booking, cancellation, and transfer capabilities. These hotel contents come with all the features like rates, offers, room availability, add-on features, videos, images, facilities and many more.</a:t>
            </a:r>
          </a:p>
          <a:p>
            <a:pPr marL="285750" indent="-285750" algn="just">
              <a:lnSpc>
                <a:spcPct val="107000"/>
              </a:lnSpc>
              <a:spcAft>
                <a:spcPts val="800"/>
              </a:spcAft>
              <a:buFont typeface="Arial" panose="020B0604020202020204" pitchFamily="34" charset="0"/>
              <a:buChar char="•"/>
            </a:pP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992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180EA-D06D-C9A2-F018-D02886B7716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A81D50D-507F-C1BF-D5B2-ED4421CEA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6A6E97B6-8719-A73B-303A-A8D3EAF89EC0}"/>
              </a:ext>
            </a:extLst>
          </p:cNvPr>
          <p:cNvSpPr txBox="1"/>
          <p:nvPr/>
        </p:nvSpPr>
        <p:spPr>
          <a:xfrm>
            <a:off x="667407" y="866663"/>
            <a:ext cx="10857186" cy="5124673"/>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also have an affiliate partner program that is open for anyone with a blog/website, an app, or a travel agency.</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As long as you can offer the best choice of accommodations, this program is for you. Expedia Affiliate API made use with all modules such as User, Guest User, Agent, Admin, Affiliates, Mobile Applications., etc. and even the client stated Custom Modules with DB Design will be done as well.</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is a web-based hotel booking platform designed to provide a hotel affiliate white-label solution for booking hotels for business-related travel.</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incorporates travel choices and tools that make it as easy as possible for you to focus on your business objectives. We’ve begun our solutions with the focus to enable corporate travel departments and Travel Management Companies to optimize business travel to the benefit of the traveler and business alike.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127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3C908-6F68-EED0-7BFD-49BDA1169D3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E29BEF1-E10F-52FF-65CB-C17620CF2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3B5BDF7C-9825-0E48-97AA-CA644941CFF3}"/>
              </a:ext>
            </a:extLst>
          </p:cNvPr>
          <p:cNvSpPr txBox="1"/>
          <p:nvPr/>
        </p:nvSpPr>
        <p:spPr>
          <a:xfrm>
            <a:off x="651641" y="917960"/>
            <a:ext cx="10888718" cy="5022080"/>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are leading the pack in giving you the ability to differentiate your content and enforce your strategy for supplier management with content steering tools, the few complete content, intelligent integrations, cloud-based up-to-date software, and user-focused tools.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Most importantly, we focused on you, our customers to configure the system to match your specific business strategy. Travelopro system utilizes inventory and rates from multiple channels – including GDSs, alternative distribution channels and directs connect – to provide a market-leading level of rich hotel content and functionality to its customers.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also clarifies the process of booking hotels manually where online transactions are not possible. Travelopro has the most extensive hotel content, de-duplicated and simplified from multiple hotel providers.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1495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C4A2E-34E9-CBE3-93C2-A8625870BE8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F346CF2-573D-449A-AA46-438F60486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64FCF6E7-7044-0BFA-CE78-C341DBF62975}"/>
              </a:ext>
            </a:extLst>
          </p:cNvPr>
          <p:cNvSpPr txBox="1"/>
          <p:nvPr/>
        </p:nvSpPr>
        <p:spPr>
          <a:xfrm>
            <a:off x="814551" y="1214898"/>
            <a:ext cx="10562897"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More than exact aggregation, intelligent combination More than just aggregation, intelligent means you have the ability to differentiate your content and apply your strategy for supplier management with content steering tools, efficiently and effectively.</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offers Hotel Affiliate White Label and the ideal solution for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Travel Management Companies (TMCs)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who wish to improve their hotel proposition whilst retaining control over their GDS hotel transactions.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Present on numerous mobile devices and platforms, the system is also ideal for Corporate Travel Managers, or for travelers who are self-booking with TMC support. Put simply, Travelopro allows you not only to book any hotel, anywhere, at any time but also to do it your way.</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4888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5E68E-C2AE-6F0B-8D57-70CC0CDBEE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4DF6BC6-2944-49F3-8779-190C5E82E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A32842A8-B732-07D9-E99C-567AF5913D9F}"/>
              </a:ext>
            </a:extLst>
          </p:cNvPr>
          <p:cNvSpPr txBox="1"/>
          <p:nvPr/>
        </p:nvSpPr>
        <p:spPr>
          <a:xfrm>
            <a:off x="1093075" y="984708"/>
            <a:ext cx="10625959" cy="4626908"/>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Features of Hotel Booking API:</a:t>
            </a:r>
            <a:endParaRPr lang="en-IN"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Booking Process Easily.</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Reservation confirmation/cancellation/amended is instantly sent to hoteliers.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Convenient reservation delivery, Vast hotel listing ability.</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Allow room type listing., Multiple payment gateway integration.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Multilanguage and multicurrency feature.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Allows creation of promo codes / corporate rate.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Require no commission.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Customize theme and color.</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Allow interface with social booking buttons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968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83D9B-1B91-DE32-F113-76DC5C94295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0D6F49-A73E-CF7F-9736-242B1CC14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2" name="Title 1">
            <a:extLst>
              <a:ext uri="{FF2B5EF4-FFF2-40B4-BE49-F238E27FC236}">
                <a16:creationId xmlns:a16="http://schemas.microsoft.com/office/drawing/2014/main" id="{8B266816-058A-593E-43AC-8239591B3C50}"/>
              </a:ext>
            </a:extLst>
          </p:cNvPr>
          <p:cNvSpPr txBox="1">
            <a:spLocks/>
          </p:cNvSpPr>
          <p:nvPr/>
        </p:nvSpPr>
        <p:spPr>
          <a:xfrm>
            <a:off x="979722" y="1026699"/>
            <a:ext cx="10245326"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IN" sz="2800" b="1" cap="none" dirty="0">
                <a:solidFill>
                  <a:schemeClr val="accent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https://www.travelopro.com/hotel-booking-api.php</a:t>
            </a:r>
            <a:endParaRPr lang="en-IN" sz="2800" b="1" cap="none"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ctr"/>
            <a:endParaRPr lang="en-IN" sz="2800" b="1" u="sng"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012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37648-EFEF-4A0E-4837-2E2F4E64040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D730A11-CDA6-D774-8BDA-74273B0FB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7" name="TextBox 6">
            <a:extLst>
              <a:ext uri="{FF2B5EF4-FFF2-40B4-BE49-F238E27FC236}">
                <a16:creationId xmlns:a16="http://schemas.microsoft.com/office/drawing/2014/main" id="{0F875BA7-B8FC-4E58-19AC-5F36C24E2201}"/>
              </a:ext>
            </a:extLst>
          </p:cNvPr>
          <p:cNvSpPr txBox="1"/>
          <p:nvPr/>
        </p:nvSpPr>
        <p:spPr>
          <a:xfrm>
            <a:off x="1008992" y="795740"/>
            <a:ext cx="10405241" cy="5227265"/>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Why Travelopro Global Hotel Booking API?</a:t>
            </a:r>
            <a:endParaRPr lang="en-IN"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inventory associated with these hotel suppliers is connected to one's hotel booking affiliate website system so that their own customers can book hotels directly from their website. The B2B interface permits even the sub-agents to The B2B interface to allows even the sub-agents of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online booking system</a:t>
            </a: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offers the most ambitious travel search engine comparison site you will currently find on the market. Travelopro hotel booking API aggregates hotel content into a single network from emerging hotel suppliers, consolidators, hotel chains, independent hotels,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Online Travel Agencies (OTAs)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a:t>
            </a:r>
          </a:p>
          <a:p>
            <a:pPr marL="342900" indent="-342900" algn="just">
              <a:lnSpc>
                <a:spcPct val="107000"/>
              </a:lnSpc>
              <a:spcAft>
                <a:spcPts val="800"/>
              </a:spcAft>
              <a:buFont typeface="Arial" panose="020B0604020202020204" pitchFamily="34" charset="0"/>
              <a:buChar char="•"/>
            </a:pPr>
            <a:r>
              <a:rPr lang="en-IN" sz="2400" kern="100" dirty="0">
                <a:latin typeface="Calibri" panose="020F0502020204030204" pitchFamily="34" charset="0"/>
                <a:ea typeface="Calibri" panose="020F0502020204030204" pitchFamily="34" charset="0"/>
                <a:cs typeface="Calibri" panose="020F0502020204030204" pitchFamily="34" charset="0"/>
              </a:rPr>
              <a:t>Travelopro hotel booking API provides comprehensive descriptions including room types, images, facilities, ancillaries/extras of properties worldwide.</a:t>
            </a:r>
          </a:p>
        </p:txBody>
      </p:sp>
    </p:spTree>
    <p:extLst>
      <p:ext uri="{BB962C8B-B14F-4D97-AF65-F5344CB8AC3E}">
        <p14:creationId xmlns:p14="http://schemas.microsoft.com/office/powerpoint/2010/main" val="2648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3B1A5-FA5E-2504-A54F-7823EC60AE3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3132505-8E61-E4EC-961C-DA27F4EBC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E44FEE4D-AD4E-FB3F-FF51-C0CB26334BF0}"/>
              </a:ext>
            </a:extLst>
          </p:cNvPr>
          <p:cNvSpPr txBox="1"/>
          <p:nvPr/>
        </p:nvSpPr>
        <p:spPr>
          <a:xfrm>
            <a:off x="772510" y="866663"/>
            <a:ext cx="10646980" cy="512467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Hotel API</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enables a powerful comparison of fully matched hotels with prices from multiple vendors. Travelopro hotel booking API empowers Online Travel Agencies (OTAs), Metasearch and Travel Management Companies (TMCs) and Corporate Firms to search, book and manage relevant hotel content.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An Application Programming Interface (API) is the method by which one company can pass on their products and services to another company in a legitimate fashion.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When we offer you our Hotel API, and after you have integrated it into your online platform, the users of your website will have the ability to access a variety of products and services.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hotel booking process is very composite and long. With various types of rooms and services options in every destination, each offers various services.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102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35E58-D557-2EBB-0B40-E589B2D854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3834F2-5B2E-2AFF-E046-E87D03BE4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A717149E-1AFB-960D-4497-0B6717FE173A}"/>
              </a:ext>
            </a:extLst>
          </p:cNvPr>
          <p:cNvSpPr txBox="1"/>
          <p:nvPr/>
        </p:nvSpPr>
        <p:spPr>
          <a:xfrm>
            <a:off x="756745" y="619098"/>
            <a:ext cx="10836166" cy="591501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While booking we have to take care of guest’s requirement. We provide easy to use and user-friendly</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Hotel Booking API integration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facilities for hotel booking affiliate websites and travel agents.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clients getting a good conversion rate and return on investment with our Hotel API. We provide customized service at highly reasonable rates. We also have complete solutions for Travel API with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Flight Booking API</a:t>
            </a:r>
            <a:r>
              <a:rPr lang="en-IN" sz="2400" kern="100" dirty="0">
                <a:effectLst/>
                <a:latin typeface="Calibri" panose="020F0502020204030204" pitchFamily="34" charset="0"/>
                <a:ea typeface="Calibri" panose="020F0502020204030204" pitchFamily="34" charset="0"/>
                <a:cs typeface="Calibri" panose="020F0502020204030204" pitchFamily="34" charset="0"/>
              </a:rPr>
              <a:t>. We are the best Hotel API provider worldwide. We strive to develop software solutions that help travel industry leaders to meet the needs of today’s connected customer.</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Travelopro is known globally for its commitment to its customers, technology, and innovation, and we’re delighted that the company is leveraging our software to better serve its customers.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An aggregator is like a personal shopper for the internet. It quickly canvasses the databases of dozens of major booking engines and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hotel reservation sites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to find the best rates on all the rooms available.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42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901FF-7227-7236-DA82-A71D326C04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C376CA-0CEA-C229-2E73-D061857B4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5C6D5ED4-AADA-5048-8E17-167C8230E263}"/>
              </a:ext>
            </a:extLst>
          </p:cNvPr>
          <p:cNvSpPr txBox="1"/>
          <p:nvPr/>
        </p:nvSpPr>
        <p:spPr>
          <a:xfrm>
            <a:off x="746235" y="950284"/>
            <a:ext cx="10962290" cy="512467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An aggregator is a website that searches for deals across multiple websites and shows you the results in one place. Hotel booking aggregator has some great deals on accommodation, as it checks other aggregators like Expedia, Booking, and Agoda, in one giant search engine.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If you're looking for the absolute best deal on accommodation, this is one of the first sites you should go to.  We allow complete travel solution for travel agents, tour &amp; travel companies tourism management companies, car rental agencies, and hotels.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give highly customized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B2C and B2B travel website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application development, XML API integration and GDS integration solution travel and tourism companies.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develops a full-scale online hotel reservation system to run your hotel business smoothly. We can develop a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hotel booking aggregator</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system best matches your requirements with Hotel GDS / White-Label API integration service.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551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0D3AE-4347-9D8D-51DE-2CAD94768B5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FFA7A80-2AB3-88B8-E131-2C121263D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CAD05527-AA37-9C08-C1B3-6476F7A90D51}"/>
              </a:ext>
            </a:extLst>
          </p:cNvPr>
          <p:cNvSpPr txBox="1"/>
          <p:nvPr/>
        </p:nvSpPr>
        <p:spPr>
          <a:xfrm>
            <a:off x="809296" y="669078"/>
            <a:ext cx="10815145"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Let us know your feature hotel reservation system requirement and we will provide you the solution accordingly, which will save your money and time both.</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prime interest is to develop interactive hotel booking solutions as per your requirement, which will best solve your business purpose. We understand your requirements and bring your thought into reality with our huge domain experience in the travel industry.</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offer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Global Distribution Systems (GDS)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Integration and API Integration services. We enable end-to-end online hotel booking portal to travel agents by integrating with popular GDS providers. We understand the travel agent's requirements and issues and work with the GDS provider's technical team to provide end-to-end solutions.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These hotels booking affiliate website contents come with all the features like rates, offers, room availability, add-on features, videos, images, facilities and many more.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94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52BE3-7FF1-A043-ED0A-54F1BF2D509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C456BEE-4240-C2E7-BA07-6FC3295D7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297" y="143203"/>
            <a:ext cx="2091558" cy="475895"/>
          </a:xfrm>
          <a:prstGeom prst="rect">
            <a:avLst/>
          </a:prstGeom>
        </p:spPr>
      </p:pic>
      <p:sp>
        <p:nvSpPr>
          <p:cNvPr id="3" name="TextBox 2">
            <a:extLst>
              <a:ext uri="{FF2B5EF4-FFF2-40B4-BE49-F238E27FC236}">
                <a16:creationId xmlns:a16="http://schemas.microsoft.com/office/drawing/2014/main" id="{CD2F1B39-2D68-8600-7203-E60CB0A46022}"/>
              </a:ext>
            </a:extLst>
          </p:cNvPr>
          <p:cNvSpPr txBox="1"/>
          <p:nvPr/>
        </p:nvSpPr>
        <p:spPr>
          <a:xfrm>
            <a:off x="998483" y="1064250"/>
            <a:ext cx="10195034" cy="4729500"/>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inventory associated with these hotel suppliers is connected to one's hotel booking system so that their own customers can book hotels directly from their website.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travel portals, software, and websites are available to grow your business both off-the-shelf or customized. The affiliate industry is noticing the emergence of new programs available in continuous growth.</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decided to compare the top five hotel affiliate programs, providing you with the pros and cons of each program to make it easy to choose the right one for your needs.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 Hotel Booking Affiliate Website is one of the highly used solutions available with Travelopro with a wide range of features and easy to use interfaces.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2795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67</TotalTime>
  <Words>4965</Words>
  <Application>Microsoft Office PowerPoint</Application>
  <PresentationFormat>Widescreen</PresentationFormat>
  <Paragraphs>152</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19</cp:revision>
  <dcterms:created xsi:type="dcterms:W3CDTF">2024-10-01T05:07:14Z</dcterms:created>
  <dcterms:modified xsi:type="dcterms:W3CDTF">2025-08-18T05:57:33Z</dcterms:modified>
</cp:coreProperties>
</file>