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71280288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B71072-FBFE-418F-9F02-D826A44105DC}" type="datetimeFigureOut">
              <a:rPr lang="en-IN" smtClean="0"/>
              <a:t>13-08-2025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3588725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3063027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1103088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1270882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40719261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334325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8C664E-E769-44C4-911C-61400C460645}"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14605282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3602136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1471476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B71072-FBFE-418F-9F02-D826A44105DC}" type="datetimeFigureOut">
              <a:rPr lang="en-IN" smtClean="0"/>
              <a:t>13-08-2025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2636146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B71072-FBFE-418F-9F02-D826A44105DC}" type="datetimeFigureOut">
              <a:rPr lang="en-IN" smtClean="0"/>
              <a:t>13-08-2025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318262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B71072-FBFE-418F-9F02-D826A44105DC}" type="datetimeFigureOut">
              <a:rPr lang="en-IN" smtClean="0"/>
              <a:t>13-08-2025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4137994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B71072-FBFE-418F-9F02-D826A44105DC}" type="datetimeFigureOut">
              <a:rPr lang="en-IN" smtClean="0"/>
              <a:t>13-08-2025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3325854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63B71072-FBFE-418F-9F02-D826A44105DC}" type="datetimeFigureOut">
              <a:rPr lang="en-IN" smtClean="0"/>
              <a:t>13-08-2025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534671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B71072-FBFE-418F-9F02-D826A44105DC}" type="datetimeFigureOut">
              <a:rPr lang="en-IN" smtClean="0"/>
              <a:t>13-08-2025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3606263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B71072-FBFE-418F-9F02-D826A44105DC}" type="datetimeFigureOut">
              <a:rPr lang="en-IN" smtClean="0"/>
              <a:t>13-08-2025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38C664E-E769-44C4-911C-61400C460645}" type="slidenum">
              <a:rPr lang="en-IN" smtClean="0"/>
              <a:t>‹#›</a:t>
            </a:fld>
            <a:endParaRPr lang="en-IN"/>
          </a:p>
        </p:txBody>
      </p:sp>
    </p:spTree>
    <p:extLst>
      <p:ext uri="{BB962C8B-B14F-4D97-AF65-F5344CB8AC3E}">
        <p14:creationId xmlns:p14="http://schemas.microsoft.com/office/powerpoint/2010/main" val="2545445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3B71072-FBFE-418F-9F02-D826A44105DC}" type="datetimeFigureOut">
              <a:rPr lang="en-IN" smtClean="0"/>
              <a:t>13-08-2025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38C664E-E769-44C4-911C-61400C460645}" type="slidenum">
              <a:rPr lang="en-IN" smtClean="0"/>
              <a:t>‹#›</a:t>
            </a:fld>
            <a:endParaRPr lang="en-IN"/>
          </a:p>
        </p:txBody>
      </p:sp>
    </p:spTree>
    <p:extLst>
      <p:ext uri="{BB962C8B-B14F-4D97-AF65-F5344CB8AC3E}">
        <p14:creationId xmlns:p14="http://schemas.microsoft.com/office/powerpoint/2010/main" val="24290244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travelopro.com"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travelopro.com/flight-booking-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b2b-travel-agents-software.php" TargetMode="External"/><Relationship Id="rId4" Type="http://schemas.openxmlformats.org/officeDocument/2006/relationships/hyperlink" Target="https://www.travelopro.com/list-of-gds-systems.php"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travelopro.com/best-learning-management-systems.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travelopro.com/event-ticket-booking-mobile-app-development.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www.travelopro.com/computer-reservation-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slideshare.net/EllenSA2/gds-software-development-travel-portal-development-242475735"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travelopro.com/air-api-providers.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airline-flight-api-integration.php"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https://www.travelopro.com/best-flight-api-providers.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travelopro.com/on-demand-business-ideas.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php-website-development-company.ph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ravelopro.com/web-portal-design-and-development-service.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best-travel-api-provider.php"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travelopro.com/crm-development-company.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web-based-business-ideas.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hotel-and-flight-api.php" TargetMode="External"/><Relationship Id="rId5" Type="http://schemas.openxmlformats.org/officeDocument/2006/relationships/hyperlink" Target="https://www.travelopro.com/b2b-b2c-travel-portal-development.php" TargetMode="External"/><Relationship Id="rId4" Type="http://schemas.openxmlformats.org/officeDocument/2006/relationships/hyperlink" Target="https://www.travelopro.com/healthcare-software-development-companies.ph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pharmacy-app-development-company.php"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how-to-integrate-amadeus-api.php" TargetMode="External"/><Relationship Id="rId5" Type="http://schemas.openxmlformats.org/officeDocument/2006/relationships/hyperlink" Target="https://www.travelopro.com/grocery-ecommerce-store-software.php" TargetMode="External"/><Relationship Id="rId4" Type="http://schemas.openxmlformats.org/officeDocument/2006/relationships/hyperlink" Target="https://www.travelopro.com/web-development-company.php"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travelopro.com/online-business-ideas.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online-consultation-app-development.php"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travelopro.com/pharmacy-management-software-development.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www.travelopro.com/what-are-white-label-apps-is-it-a-good-idea-to-build-a-white-label-app.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861B5B9-BC42-B817-A087-700B7F40FB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6" name="TextBox 5">
            <a:extLst>
              <a:ext uri="{FF2B5EF4-FFF2-40B4-BE49-F238E27FC236}">
                <a16:creationId xmlns:a16="http://schemas.microsoft.com/office/drawing/2014/main" id="{97F5E263-B11F-9563-8066-CC82C779E182}"/>
              </a:ext>
            </a:extLst>
          </p:cNvPr>
          <p:cNvSpPr txBox="1"/>
          <p:nvPr/>
        </p:nvSpPr>
        <p:spPr>
          <a:xfrm>
            <a:off x="4407723" y="5798441"/>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dirty="0">
                <a:latin typeface="Calibri" panose="020F0502020204030204" pitchFamily="34" charset="0"/>
                <a:ea typeface="Calibri" panose="020F0502020204030204" pitchFamily="34" charset="0"/>
                <a:cs typeface="Calibri" panose="020F0502020204030204" pitchFamily="34" charset="0"/>
              </a:rPr>
              <a:t>Email id : </a:t>
            </a:r>
            <a:r>
              <a:rPr lang="en-IN" sz="2000" dirty="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contact@travelopro.com</a:t>
            </a:r>
            <a:endParaRPr lang="en-IN" sz="2000" dirty="0">
              <a:latin typeface="Calibri" panose="020F0502020204030204" pitchFamily="34" charset="0"/>
              <a:ea typeface="Calibri" panose="020F0502020204030204" pitchFamily="34" charset="0"/>
              <a:cs typeface="Calibri" panose="020F0502020204030204" pitchFamily="34" charset="0"/>
            </a:endParaRPr>
          </a:p>
          <a:p>
            <a:r>
              <a:rPr lang="en-IN" sz="2000" b="1" dirty="0">
                <a:latin typeface="Calibri" panose="020F0502020204030204" pitchFamily="34" charset="0"/>
                <a:ea typeface="Calibri" panose="020F0502020204030204" pitchFamily="34" charset="0"/>
                <a:cs typeface="Calibri" panose="020F0502020204030204" pitchFamily="34" charset="0"/>
              </a:rPr>
              <a:t>Phone No : </a:t>
            </a:r>
            <a:r>
              <a:rPr lang="en-GB" sz="2000" b="1" dirty="0">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047074AB-DFD7-4864-6FE3-DD2F85456002}"/>
              </a:ext>
            </a:extLst>
          </p:cNvPr>
          <p:cNvSpPr txBox="1"/>
          <p:nvPr/>
        </p:nvSpPr>
        <p:spPr>
          <a:xfrm>
            <a:off x="3814191" y="248001"/>
            <a:ext cx="4414345" cy="584775"/>
          </a:xfrm>
          <a:prstGeom prst="rect">
            <a:avLst/>
          </a:prstGeom>
          <a:noFill/>
        </p:spPr>
        <p:txBody>
          <a:bodyPr wrap="square">
            <a:spAutoFit/>
          </a:bodyPr>
          <a:lstStyle/>
          <a:p>
            <a:r>
              <a:rPr lang="en-IN" sz="3200" b="1" dirty="0"/>
              <a:t>Best Flight API Providers</a:t>
            </a:r>
          </a:p>
        </p:txBody>
      </p:sp>
      <p:pic>
        <p:nvPicPr>
          <p:cNvPr id="10" name="Picture 9">
            <a:extLst>
              <a:ext uri="{FF2B5EF4-FFF2-40B4-BE49-F238E27FC236}">
                <a16:creationId xmlns:a16="http://schemas.microsoft.com/office/drawing/2014/main" id="{8B8C9D36-F990-A26A-C275-75197928ED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41478" y="970993"/>
            <a:ext cx="9800896" cy="4689231"/>
          </a:xfrm>
          <a:prstGeom prst="rect">
            <a:avLst/>
          </a:prstGeom>
        </p:spPr>
      </p:pic>
    </p:spTree>
    <p:extLst>
      <p:ext uri="{BB962C8B-B14F-4D97-AF65-F5344CB8AC3E}">
        <p14:creationId xmlns:p14="http://schemas.microsoft.com/office/powerpoint/2010/main" val="4225312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E6D40-513F-B714-5D09-5CBA155FA21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CF08656-4F38-AFEA-C965-A5FE84663A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1A65F9B1-CC04-B0BE-1B93-7D7879E0652F}"/>
              </a:ext>
            </a:extLst>
          </p:cNvPr>
          <p:cNvSpPr txBox="1"/>
          <p:nvPr/>
        </p:nvSpPr>
        <p:spPr>
          <a:xfrm>
            <a:off x="977462" y="1305534"/>
            <a:ext cx="10499834" cy="4246932"/>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Advantages of Flight API</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Reduces the operational cost because there is no installation charge for API software maintenance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Flexible, scalable, and easy to integrate and implement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Stores all the inventory information including pricing, availability, offers, attractiveness, deals, etc.</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Build and update customized travel booking applications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RESTful API format, with JSON or XML responses available</a:t>
            </a:r>
          </a:p>
        </p:txBody>
      </p:sp>
    </p:spTree>
    <p:extLst>
      <p:ext uri="{BB962C8B-B14F-4D97-AF65-F5344CB8AC3E}">
        <p14:creationId xmlns:p14="http://schemas.microsoft.com/office/powerpoint/2010/main" val="2309812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52021-9627-AEEE-7149-AC8804F506C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516BB3B-220A-437D-F664-4E83BCDFEC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E1DE8E62-5ABF-2DC1-D722-A20E5060508A}"/>
              </a:ext>
            </a:extLst>
          </p:cNvPr>
          <p:cNvSpPr txBox="1"/>
          <p:nvPr/>
        </p:nvSpPr>
        <p:spPr>
          <a:xfrm>
            <a:off x="1208688" y="1541452"/>
            <a:ext cx="8313683" cy="3456587"/>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Built on scalable open system architecture</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Decreased development costs and time to market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Custom-designed solutions which maximize efficiency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Completely scalable and Web 2.0 compliant</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Real-time required information including availability, pricing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Independent of language and application framework</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Continually optimized product solutions</a:t>
            </a:r>
          </a:p>
        </p:txBody>
      </p:sp>
    </p:spTree>
    <p:extLst>
      <p:ext uri="{BB962C8B-B14F-4D97-AF65-F5344CB8AC3E}">
        <p14:creationId xmlns:p14="http://schemas.microsoft.com/office/powerpoint/2010/main" val="2570787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0AAF4-14E2-0F5E-FB98-7F24C3AC33C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500ADCF-0C31-1B17-6C8E-C9C2AD68F4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205264E7-FF07-A4BE-8B57-D5B0E8194240}"/>
              </a:ext>
            </a:extLst>
          </p:cNvPr>
          <p:cNvSpPr txBox="1"/>
          <p:nvPr/>
        </p:nvSpPr>
        <p:spPr>
          <a:xfrm>
            <a:off x="1110402" y="1261836"/>
            <a:ext cx="10131972" cy="4334328"/>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How does It work?</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demand for flight ticket booking will increase in the future due to its exceptional benefits and features. So, increase your sales with API a leading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ticket booking API provider</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worldwide.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Contact us now and increase your business revenue. Our team of certified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API developers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will provide you complete integration support to successfully integrate flight API on your existing travel website or portal giving you complete access to the API which enables your customers to make real-time bookings from your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travel website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908826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A4F3D-BDE3-9C78-6AB5-1E6F671D30E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BC9C285-1260-F993-012D-59D07D2148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DD996D3C-6FBE-A119-D1B0-140AA97A6401}"/>
              </a:ext>
            </a:extLst>
          </p:cNvPr>
          <p:cNvSpPr txBox="1"/>
          <p:nvPr/>
        </p:nvSpPr>
        <p:spPr>
          <a:xfrm>
            <a:off x="921215" y="803147"/>
            <a:ext cx="10321159" cy="5519844"/>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Choose us for the Best Flight API Provider Company?</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an eminent Flight API provider worldwide. We have a range of the best Flight API Integration solutions for Airlines, Travel Companies, and Travel Agents worldwide. We offer Flight API integration to all clients regardless of existing or new travel websites. We’re known for delivering the best Travel 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API Integration solutions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the travel industry business.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our Flight API integration, you easily get a maximum number of travelers and business partners. Luckily, you’ll definitely yield maximum revenue, enhance operational efficiency, and boost business productivity eventually. Moreover, our flight booking system rightly amalgamates with prominent GDS systems like Amadeus, Sabre, and Galileo, allowing clients to have access to real-time inventory and cost.</a:t>
            </a:r>
          </a:p>
        </p:txBody>
      </p:sp>
    </p:spTree>
    <p:extLst>
      <p:ext uri="{BB962C8B-B14F-4D97-AF65-F5344CB8AC3E}">
        <p14:creationId xmlns:p14="http://schemas.microsoft.com/office/powerpoint/2010/main" val="848694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3B099-A6D4-2B20-817A-EB7F61C71A9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516BBD4-7BD6-B048-24BE-AD75A2D4D2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B44531B2-8814-67C8-4544-50CE80C3E443}"/>
              </a:ext>
            </a:extLst>
          </p:cNvPr>
          <p:cNvSpPr txBox="1"/>
          <p:nvPr/>
        </p:nvSpPr>
        <p:spPr>
          <a:xfrm>
            <a:off x="567558" y="720374"/>
            <a:ext cx="11056883" cy="5417252"/>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Flight API Integration provides powerful, top-line travel systems, and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web services XML</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the travel industry worldwide. Ours allows your travel business to access a wide range of online sales channels and travel products, improving your online sales strategy.</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Flight API enables travel portals to get the best service providers by their side to display their efficient portal services, which in turn will also bring massive traffic to the website. API can be used for the availability and reservation of airlines. Our Flight API Integration will help you connect with all of the leading airlines.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our Flight API integration, you can connect to customers and other service providers through numerous channels. It works for you and your customers by reducing expenses and helps you gain profit. We help you take your business to the topmost position and we take pride in providing the services exactly that an ideal travel portal requires.</a:t>
            </a:r>
          </a:p>
        </p:txBody>
      </p:sp>
    </p:spTree>
    <p:extLst>
      <p:ext uri="{BB962C8B-B14F-4D97-AF65-F5344CB8AC3E}">
        <p14:creationId xmlns:p14="http://schemas.microsoft.com/office/powerpoint/2010/main" val="2753986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5D008-1787-018C-9ABA-33A46FCD5C0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16FBA85-B837-09EE-88FF-403E65CF10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2758D171-F79E-08D5-7A59-293CB3721D4C}"/>
              </a:ext>
            </a:extLst>
          </p:cNvPr>
          <p:cNvSpPr txBox="1"/>
          <p:nvPr/>
        </p:nvSpPr>
        <p:spPr>
          <a:xfrm>
            <a:off x="840826" y="1313132"/>
            <a:ext cx="9911255" cy="4231736"/>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Flight API integration is one of the trusted and effective that enable the travel portals to offer well-organized services in one single place. It also helps the travel agencies to display their extraordinary utility to bring a huge surge of traffic.</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This system integrates all the services in one place and helps travelers to find the most convenient deals available across the globe.</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Our specialized team at Travelopro provides the best Flight API integration, according to your necessities. We have a strong and fixed mapping with static data and it will also help in escalating the volume of XML API integration.</a:t>
            </a:r>
          </a:p>
        </p:txBody>
      </p:sp>
    </p:spTree>
    <p:extLst>
      <p:ext uri="{BB962C8B-B14F-4D97-AF65-F5344CB8AC3E}">
        <p14:creationId xmlns:p14="http://schemas.microsoft.com/office/powerpoint/2010/main" val="1079475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9BE0E-8AEE-CC20-59CA-59700768812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7A46C11-AEF3-6252-6026-B269E7D2E5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9EA47E23-7BBA-87B1-9AD5-F2F2F447A505}"/>
              </a:ext>
            </a:extLst>
          </p:cNvPr>
          <p:cNvSpPr txBox="1"/>
          <p:nvPr/>
        </p:nvSpPr>
        <p:spPr>
          <a:xfrm>
            <a:off x="1366344" y="1303347"/>
            <a:ext cx="9648497" cy="393915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Best Flight API Providers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Air travel is one of the trending, easiest, fastest, and faster ways to go from one place to other. People these days prefer to go via airplane over other traveling methods because of the several benefits it has to provide.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this demand, the increasing demand of the API flight booking providers is no news. This demand is immensely growing and is expected to grow in the coming few years. So, go ahead and now hire these services to get the best results and add functionality to your website.</a:t>
            </a:r>
          </a:p>
        </p:txBody>
      </p:sp>
    </p:spTree>
    <p:extLst>
      <p:ext uri="{BB962C8B-B14F-4D97-AF65-F5344CB8AC3E}">
        <p14:creationId xmlns:p14="http://schemas.microsoft.com/office/powerpoint/2010/main" val="2122052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7EFF5-4BF2-5369-8BA3-3F468E6E02C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3A85957-8FDF-8D1A-5363-FF22A50F9D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9EB4DB5B-B8B6-12BF-DB1E-37F2E645582E}"/>
              </a:ext>
            </a:extLst>
          </p:cNvPr>
          <p:cNvSpPr txBox="1"/>
          <p:nvPr/>
        </p:nvSpPr>
        <p:spPr>
          <a:xfrm>
            <a:off x="907011" y="951395"/>
            <a:ext cx="10559776" cy="5329857"/>
          </a:xfrm>
          <a:prstGeom prst="rect">
            <a:avLst/>
          </a:prstGeom>
          <a:noFill/>
        </p:spPr>
        <p:txBody>
          <a:bodyPr wrap="square">
            <a:spAutoFit/>
          </a:bodyPr>
          <a:lstStyle/>
          <a:p>
            <a:pPr algn="just">
              <a:lnSpc>
                <a:spcPct val="107000"/>
              </a:lnSpc>
              <a:spcAft>
                <a:spcPts val="800"/>
              </a:spcAft>
              <a:buNone/>
            </a:pPr>
            <a:r>
              <a:rPr lang="en-IN" sz="2400" b="1" kern="1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Mystifly</a:t>
            </a: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Flight APIs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Mystifly</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 leading brand, and all-in-one B2B airfare API integration. whether you are a travel business or an Online Travel Agency (OTA) company,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Mystifly</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flight APIs offer all the tools you need to start and manage your travel business globally.</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EaseMyTrip</a:t>
            </a: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Flight APIs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EaseMyTrip</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India's leading B2B &amp; B2C online travel portal company in India offers flight booking API.</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a:t>
            </a:r>
            <a:r>
              <a:rPr lang="en-IN" sz="2400" kern="100" dirty="0" err="1">
                <a:effectLst/>
                <a:latin typeface="Calibri" panose="020F0502020204030204" pitchFamily="34" charset="0"/>
                <a:ea typeface="Calibri" panose="020F0502020204030204" pitchFamily="34" charset="0"/>
                <a:cs typeface="Times New Roman" panose="02020603050405020304" pitchFamily="18" charset="0"/>
              </a:rPr>
              <a:t>EaseMyTrip</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Flight API, travel agents get access to large global flight inventory from prominent air flight suppliers. This way they provide services to their customers.</a:t>
            </a:r>
          </a:p>
        </p:txBody>
      </p:sp>
    </p:spTree>
    <p:extLst>
      <p:ext uri="{BB962C8B-B14F-4D97-AF65-F5344CB8AC3E}">
        <p14:creationId xmlns:p14="http://schemas.microsoft.com/office/powerpoint/2010/main" val="71031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98B67-55AC-D677-E028-947DD2FB878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839FC0E-835E-92B8-0F05-23D5A08942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B990B8BA-B295-029F-FDCD-A4BA86629D1D}"/>
              </a:ext>
            </a:extLst>
          </p:cNvPr>
          <p:cNvSpPr txBox="1"/>
          <p:nvPr/>
        </p:nvSpPr>
        <p:spPr>
          <a:xfrm>
            <a:off x="1008993" y="1261836"/>
            <a:ext cx="10174014" cy="4334328"/>
          </a:xfrm>
          <a:prstGeom prst="rect">
            <a:avLst/>
          </a:prstGeom>
          <a:noFill/>
        </p:spPr>
        <p:txBody>
          <a:bodyPr wrap="square">
            <a:spAutoFit/>
          </a:bodyPr>
          <a:lstStyle/>
          <a:p>
            <a:pP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Amadeus Flight APIS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Amadeus is 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computer reservation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(or global distribution system, since it sells tickets for multiple airlines) owned by the Amadeus IT Group with headquarters in Madrid, Spain.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Amadeus IT Group is a transaction processor for the global travel and tourism industry. Amadeus is one of the largest reservation systems, serving customers of Air France, British Airways, Icelandair, Qantas, and more. And each reservation system has to be able to talk to each other through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global distribution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backchannel.</a:t>
            </a:r>
          </a:p>
        </p:txBody>
      </p:sp>
    </p:spTree>
    <p:extLst>
      <p:ext uri="{BB962C8B-B14F-4D97-AF65-F5344CB8AC3E}">
        <p14:creationId xmlns:p14="http://schemas.microsoft.com/office/powerpoint/2010/main" val="1657573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46E0C-62EB-5BEA-403F-78B5431C4E1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A2FDA72-D7F7-477F-5437-DAF88CA68D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8C84DD9D-EB7D-C0F9-6C44-D008DCC13282}"/>
              </a:ext>
            </a:extLst>
          </p:cNvPr>
          <p:cNvSpPr txBox="1"/>
          <p:nvPr/>
        </p:nvSpPr>
        <p:spPr>
          <a:xfrm>
            <a:off x="956442" y="1012954"/>
            <a:ext cx="10426262" cy="4832092"/>
          </a:xfrm>
          <a:prstGeom prst="rect">
            <a:avLst/>
          </a:prstGeom>
          <a:noFill/>
        </p:spPr>
        <p:txBody>
          <a:bodyPr wrap="square">
            <a:spAutoFit/>
          </a:bodyPr>
          <a:lstStyle/>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KIU Flight APIS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KIU is a GDS targeted at Latin America. It provides both CRS and GDS solutions, hosted on the cloud. KIU is IATA’s strategic partner, certified by SITA. It distributes flight information and allows for selling ancillaries, also connecting to the Sabre and Amadeus reservation systems. KIU also provides an airport check-in platform.</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Skyscanner Flight APIs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The most popular fare finder engine provides its own Skyscanner APIs for the cheapest flight search and price comparison. Skyscanner API appears in two versions: browsing flight prices data and life flight prices data.</a:t>
            </a:r>
          </a:p>
        </p:txBody>
      </p:sp>
    </p:spTree>
    <p:extLst>
      <p:ext uri="{BB962C8B-B14F-4D97-AF65-F5344CB8AC3E}">
        <p14:creationId xmlns:p14="http://schemas.microsoft.com/office/powerpoint/2010/main" val="3387241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0B2EB-3EB7-9AB8-FB95-526FC323B76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E82AAC5-C533-AA4B-089C-3825BB3DF7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300A80BE-EF04-936A-97AD-5A90183C51D7}"/>
              </a:ext>
            </a:extLst>
          </p:cNvPr>
          <p:cNvSpPr txBox="1"/>
          <p:nvPr/>
        </p:nvSpPr>
        <p:spPr>
          <a:xfrm>
            <a:off x="614855" y="222609"/>
            <a:ext cx="10962290" cy="6412781"/>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All In One Flight Booking API Solution Provider</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the leading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API Provider</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delivering the best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Flight API integration solution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businesses in the travel industry. Our Flight API Integration allows travelers to book flight tickets online, this plays an indispensable role in the development of technology-enabled Travel Websites nowadays.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Integration of Flight APIs allows travel portals to offer available Airline options in a single place. The Flight API integration provides complete information like timing, fare, fare rules, availability of seats, etc. about Airlines on one platform and helps travelers find the most convenient deals.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Flight API Integration System allows B2B Travel Agents and B2C Travel Websites to search and book GDS flights as well as LCC. Our intelligent cache system helps B2C Travel Agencies to maintain their look-to-book ratio with GDS suppliers. As per client requirements, we provide a Hold PNR system. This helps Travel Agents from the risk of fare rise or increase.</a:t>
            </a:r>
          </a:p>
        </p:txBody>
      </p:sp>
    </p:spTree>
    <p:extLst>
      <p:ext uri="{BB962C8B-B14F-4D97-AF65-F5344CB8AC3E}">
        <p14:creationId xmlns:p14="http://schemas.microsoft.com/office/powerpoint/2010/main" val="1703162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D0216-9AA7-565C-3994-44E61C519EC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7E7E545-F5A9-FC49-76FD-CABA6BBE74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9462F0FF-C5B0-1C45-840A-EC7AC2160C30}"/>
              </a:ext>
            </a:extLst>
          </p:cNvPr>
          <p:cNvSpPr txBox="1"/>
          <p:nvPr/>
        </p:nvSpPr>
        <p:spPr>
          <a:xfrm>
            <a:off x="809296" y="540389"/>
            <a:ext cx="10741572" cy="6032805"/>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Best Flight Booking System Features</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As a one-stop solution for one-way, round trip, and multi-city flight booking, the Travelopro flight API solution offers excellent features. Some of our features are listed below.</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offers the best API-integrated solution to all businesses (B2C Travel Booking Portal, B2B Travel Booking Portal, and others).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Provide Option to book the flight for one-way, round trip, and multi-city.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 packages including flight, hotel, sightseeing, and transfers).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It offers instant flight information like journey date, flight schedule, departure time, stops, and other details.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Fare breakdown that reflects basic fare, taxes, and other charges.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Best Search Filters</a:t>
            </a:r>
          </a:p>
        </p:txBody>
      </p:sp>
    </p:spTree>
    <p:extLst>
      <p:ext uri="{BB962C8B-B14F-4D97-AF65-F5344CB8AC3E}">
        <p14:creationId xmlns:p14="http://schemas.microsoft.com/office/powerpoint/2010/main" val="3896477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B0B65-1EF3-0BAA-A477-4A3A27A14E4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A977974-153C-1411-CF22-64FCCB6B5E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8BE6D5FA-6E81-2D96-5D0C-F4C38F944D5E}"/>
              </a:ext>
            </a:extLst>
          </p:cNvPr>
          <p:cNvSpPr txBox="1"/>
          <p:nvPr/>
        </p:nvSpPr>
        <p:spPr>
          <a:xfrm>
            <a:off x="998482" y="1752002"/>
            <a:ext cx="8334703" cy="3353995"/>
          </a:xfrm>
          <a:prstGeom prst="rect">
            <a:avLst/>
          </a:prstGeom>
          <a:noFill/>
        </p:spPr>
        <p:txBody>
          <a:bodyPr wrap="square">
            <a:sp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Additional services like baggage details, fines, charges, and refundable/non-refundable ticket information.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Seat availability</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Pre-ticket booking services</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Facilitate PNR generation</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Instant notification for confirmed booking.</a:t>
            </a:r>
          </a:p>
          <a:p>
            <a:pPr marL="342900" lvl="0" indent="-342900" algn="just">
              <a:lnSpc>
                <a:spcPct val="107000"/>
              </a:lnSpc>
              <a:spcAft>
                <a:spcPts val="800"/>
              </a:spcAft>
              <a:buSzPts val="1000"/>
              <a:buFont typeface="Symbol" panose="05050102010706020507" pitchFamily="18" charset="2"/>
              <a:buChar char=""/>
              <a:tabLst>
                <a:tab pos="457200" algn="l"/>
              </a:tabLst>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Control on Margin</a:t>
            </a:r>
          </a:p>
        </p:txBody>
      </p:sp>
    </p:spTree>
    <p:extLst>
      <p:ext uri="{BB962C8B-B14F-4D97-AF65-F5344CB8AC3E}">
        <p14:creationId xmlns:p14="http://schemas.microsoft.com/office/powerpoint/2010/main" val="1479917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7B1A2-BC01-CBAE-81C8-3C82B081504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ED6F01E-8EC6-A39E-3BB9-37019A3B56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2" name="Title 1">
            <a:extLst>
              <a:ext uri="{FF2B5EF4-FFF2-40B4-BE49-F238E27FC236}">
                <a16:creationId xmlns:a16="http://schemas.microsoft.com/office/drawing/2014/main" id="{499E6D99-2171-1F72-188B-464F357274D3}"/>
              </a:ext>
            </a:extLst>
          </p:cNvPr>
          <p:cNvSpPr txBox="1">
            <a:spLocks/>
          </p:cNvSpPr>
          <p:nvPr/>
        </p:nvSpPr>
        <p:spPr>
          <a:xfrm>
            <a:off x="973337" y="890064"/>
            <a:ext cx="10245326"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https://www.travelopro.com/best-flight-api-providers.php</a:t>
            </a: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Bef>
                <a:spcPts val="0"/>
              </a:spcBef>
            </a:pP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68411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0B515-3B23-EDAC-82BD-FA03DB7EE93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D34795F-0F14-2249-511B-13FC5B72BF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CD827C9B-3983-57E8-1A85-13E3A4E9D9AB}"/>
              </a:ext>
            </a:extLst>
          </p:cNvPr>
          <p:cNvSpPr txBox="1"/>
          <p:nvPr/>
        </p:nvSpPr>
        <p:spPr>
          <a:xfrm>
            <a:off x="651641" y="420195"/>
            <a:ext cx="11204028" cy="6017609"/>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Develop An Advanced Flight Booking Engine</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prominent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Booking Software Development Company</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that offers the best Flight API Integration Solutions for Arline, Travel Agents, and Travel companies around the world. We provide Flight API integration within existing or new travel websites. Flight API integration connects travel agents with global airline inventory and helps businesses increase revenues.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Flight API offers you a cost-effective way to build and update your own customized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travel booking applications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It’s easy to implement and integrate with existing systems, ensuring that you will always be at the cutting-edge of technology.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 long-term vision for your technology investments with the adaptable integration of Travelopro Flight API into your systems means that you can now invest with confidence in new software and development. An online travel portal is not perfect until it has an integrated flight booking API. </a:t>
            </a:r>
          </a:p>
        </p:txBody>
      </p:sp>
    </p:spTree>
    <p:extLst>
      <p:ext uri="{BB962C8B-B14F-4D97-AF65-F5344CB8AC3E}">
        <p14:creationId xmlns:p14="http://schemas.microsoft.com/office/powerpoint/2010/main" val="1629665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F3184-2773-CDEA-1FCB-7663449E4D7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CCBEB7B-8FF9-5A1D-BACC-8DAD33D3CE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53741830-E69C-4A13-D5A9-F3C5388CE593}"/>
              </a:ext>
            </a:extLst>
          </p:cNvPr>
          <p:cNvSpPr txBox="1"/>
          <p:nvPr/>
        </p:nvSpPr>
        <p:spPr>
          <a:xfrm>
            <a:off x="825062" y="917960"/>
            <a:ext cx="10541876"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the leading delivering the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best Flight API integration solution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for businesses in the travel industry. Our Flight API allows travelers to book flight tickets online, this plays a vital role in the development of different airlines nowadays.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API Integration connects travel agents with all of the leading airlines. Flight API integration is one of the trusted and effective global distribution systems that enable travel portals to offer all services in one single place. Flight API integrates all the flight services in one place and helps travelers to find the most convenient deals.</a:t>
            </a:r>
          </a:p>
          <a:p>
            <a:pPr marL="285750" indent="-28575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Flight Booking Engine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a base where Flight ticket reservations are available to travelers who want to process bookings through the web/apps. Our Flight API permits the travel agents to have their own private level booking system.</a:t>
            </a:r>
          </a:p>
        </p:txBody>
      </p:sp>
    </p:spTree>
    <p:extLst>
      <p:ext uri="{BB962C8B-B14F-4D97-AF65-F5344CB8AC3E}">
        <p14:creationId xmlns:p14="http://schemas.microsoft.com/office/powerpoint/2010/main" val="3256799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29C45-4F58-CFDF-07B7-9F7665BB8DB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CDD87359-1068-05B8-FAF3-71CA3D03BD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AA8CCE18-7EE6-3B4B-57B7-1323A494D528}"/>
              </a:ext>
            </a:extLst>
          </p:cNvPr>
          <p:cNvSpPr txBox="1"/>
          <p:nvPr/>
        </p:nvSpPr>
        <p:spPr>
          <a:xfrm>
            <a:off x="446689" y="540389"/>
            <a:ext cx="11298621" cy="620759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Flight API has been designed to give you maximum flexibility at minimum cost, both now and in the future. With Travelopro Flight API, you will no longer be locked into expensive application systems. The entire industry is shifting towards a more service-oriented architecture which allows for the incorporation of Web 2.0 developments.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Flight API is versatile and fully Web 2.0 compliant, allowing you to deploy these new features to their fullest advantage and integrate any future improvements quickly and easily. You can count on us to support you during the development and validation phases, with local specialists in your region that can provide product, functional, and set-up support. Flight Booking Engine is specialized in reserving flights online with the very best flights available. </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By integrating this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and tourism API</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your own software solution, you as a travel service supplier can provide hard-to-beat travel-related solutions to your potential clients. It helps in the travel and tourism business to help get the airline reservation done easily. </a:t>
            </a:r>
          </a:p>
        </p:txBody>
      </p:sp>
    </p:spTree>
    <p:extLst>
      <p:ext uri="{BB962C8B-B14F-4D97-AF65-F5344CB8AC3E}">
        <p14:creationId xmlns:p14="http://schemas.microsoft.com/office/powerpoint/2010/main" val="331243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F71DF9-95A7-CC57-AD91-4428AF744F0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BD41464-D140-7392-8900-1B52709107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7AA73D93-7444-A0BA-B9CF-30AA92AE8C8D}"/>
              </a:ext>
            </a:extLst>
          </p:cNvPr>
          <p:cNvSpPr txBox="1"/>
          <p:nvPr/>
        </p:nvSpPr>
        <p:spPr>
          <a:xfrm>
            <a:off x="882869" y="917960"/>
            <a:ext cx="10237076" cy="5022080"/>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This booking engine helps the client to book flights,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holiday packages</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hotels, insurance, and other services online. Our flight booking API is the most preferred as 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GDS integration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is a complete package focusing on low-cost air carriers. So, we give out the best fares.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have fully integrated flight booking software that handles the entire business process and ensures that all necessary functions are available in the flight booking engine. We build flight booking engines to help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B2B and B2C travel agents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get more flight bookings.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provides 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Flight Booking System</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with a modern, user-friendly interface and a solid backend architecture. With systems, you will be able to scan and book airline seats easily and effectively by connecting to a major third-party airline supplier. </a:t>
            </a:r>
          </a:p>
        </p:txBody>
      </p:sp>
    </p:spTree>
    <p:extLst>
      <p:ext uri="{BB962C8B-B14F-4D97-AF65-F5344CB8AC3E}">
        <p14:creationId xmlns:p14="http://schemas.microsoft.com/office/powerpoint/2010/main" val="2908577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BFE41-73CD-8B33-2E41-4629325925F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4932EE1-E0A0-2BDC-8C6D-29B2F838D7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8FF634C2-D5FA-BD9B-6F2D-52DAF0B0A8A6}"/>
              </a:ext>
            </a:extLst>
          </p:cNvPr>
          <p:cNvSpPr txBox="1"/>
          <p:nvPr/>
        </p:nvSpPr>
        <p:spPr>
          <a:xfrm>
            <a:off x="740979" y="665250"/>
            <a:ext cx="10710041" cy="5812425"/>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By selling airline tickets directly from the back-office system, our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booking module</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allows you to increase productivity and manage more reservations without hiring new employees.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We are 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software development company</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that offers comprehensive services for the travel industry including travel portal development, Travel CRM development, and GDS integration services too. There are multiple GDS available like Amadeus, Sabre, and Travelport. GDS provides extensive integration with websites so users can get flight information, flight booking, and real-time updates on the availability of seats.</a:t>
            </a: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Amadeus flight booking API integration</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covers from initial flight search to completion of booking. So now online flight booking will be easier with Amadeus GDS API. Customers can book online with a simple user interface which will be very simple and is possible due to integration with the website via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Amadeus XML/ API integration</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066862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DE5DB-5699-A821-7DF8-8667EC591E7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6B0D3CC-723B-ED22-A5B0-1C95BB4C97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5301F8E3-E999-254E-206B-20CB4526E4C0}"/>
              </a:ext>
            </a:extLst>
          </p:cNvPr>
          <p:cNvSpPr txBox="1"/>
          <p:nvPr/>
        </p:nvSpPr>
        <p:spPr>
          <a:xfrm>
            <a:off x="998483" y="999803"/>
            <a:ext cx="10636470" cy="4436920"/>
          </a:xfrm>
          <a:prstGeom prst="rect">
            <a:avLst/>
          </a:prstGeom>
          <a:noFill/>
        </p:spPr>
        <p:txBody>
          <a:bodyPr wrap="square">
            <a:spAutoFit/>
          </a:bodyPr>
          <a:lstStyle/>
          <a:p>
            <a:pPr algn="ctr">
              <a:lnSpc>
                <a:spcPct val="107000"/>
              </a:lnSpc>
              <a:spcAft>
                <a:spcPts val="800"/>
              </a:spcAft>
              <a:buNone/>
            </a:pPr>
            <a:r>
              <a:rPr lang="en-IN" sz="2400" b="1"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Why do Travel Agents Need Flight API in Travel Industry?</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Travelopro is a leading Flight API Provider that delivers the best Flight API Integration Solution for travel industry business.</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APIs directly allow travel agents to integrate all flight-related content from multiple</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flight suppliers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 provide their customers with the best-curated flight deals and competitive airfares. We provide Flight API integration within your new or existing online travel website.</a:t>
            </a:r>
          </a:p>
          <a:p>
            <a:pPr marL="342900" indent="-342900" algn="just">
              <a:lnSpc>
                <a:spcPct val="107000"/>
              </a:lnSpc>
              <a:spcAft>
                <a:spcPts val="800"/>
              </a:spcAft>
              <a:buFont typeface="Arial" panose="020B0604020202020204" pitchFamily="34" charset="0"/>
              <a:buChar char="•"/>
            </a:pP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Flight API Providers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take an active part in consistently upgrading flight content to stand out from the competition.</a:t>
            </a:r>
          </a:p>
        </p:txBody>
      </p:sp>
    </p:spTree>
    <p:extLst>
      <p:ext uri="{BB962C8B-B14F-4D97-AF65-F5344CB8AC3E}">
        <p14:creationId xmlns:p14="http://schemas.microsoft.com/office/powerpoint/2010/main" val="1439275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59A9C5-546B-362A-8C42-B534A46AAC0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713B087-C5A6-6E3E-2D3F-64ADBC91FA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15752" y="164224"/>
            <a:ext cx="1653244" cy="376165"/>
          </a:xfrm>
          <a:prstGeom prst="rect">
            <a:avLst/>
          </a:prstGeom>
        </p:spPr>
      </p:pic>
      <p:sp>
        <p:nvSpPr>
          <p:cNvPr id="3" name="TextBox 2">
            <a:extLst>
              <a:ext uri="{FF2B5EF4-FFF2-40B4-BE49-F238E27FC236}">
                <a16:creationId xmlns:a16="http://schemas.microsoft.com/office/drawing/2014/main" id="{787C3955-FFD3-2A86-B649-028C2A7BED9B}"/>
              </a:ext>
            </a:extLst>
          </p:cNvPr>
          <p:cNvSpPr txBox="1"/>
          <p:nvPr/>
        </p:nvSpPr>
        <p:spPr>
          <a:xfrm>
            <a:off x="987971" y="1427180"/>
            <a:ext cx="9722069" cy="4231736"/>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API Integration connects travel agents with all of the leading airlines. Flight API integration is one of the trusted and effective global distribution systems that enable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travel portals</a:t>
            </a:r>
            <a:r>
              <a:rPr lang="en-IN"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to offer all services in one single place. Flight API integrates all the flight services in one place and helps travelers to find the most convenient deals.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API Providers have a wide range of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flight</a:t>
            </a:r>
            <a:r>
              <a:rPr lang="en-IN" sz="2400"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 </a:t>
            </a:r>
            <a:r>
              <a:rPr lang="en-IN" sz="2400" b="1" u="sng" kern="100" dirty="0">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inventory</a:t>
            </a: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 fleets such as low-cost carriers to luxury Flights. Our Flight API consists of flight content from major airlines, low-cost airlines, hybrid airlines, and corporate fleets.</a:t>
            </a: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Times New Roman" panose="02020603050405020304" pitchFamily="18" charset="0"/>
              </a:rPr>
              <a:t>Flight API will help travel agents to sell a huge inventory of flights, expand in the global market and increase revenues.</a:t>
            </a:r>
          </a:p>
        </p:txBody>
      </p:sp>
    </p:spTree>
    <p:extLst>
      <p:ext uri="{BB962C8B-B14F-4D97-AF65-F5344CB8AC3E}">
        <p14:creationId xmlns:p14="http://schemas.microsoft.com/office/powerpoint/2010/main" val="30320035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51</TotalTime>
  <Words>2402</Words>
  <Application>Microsoft Office PowerPoint</Application>
  <PresentationFormat>Widescreen</PresentationFormat>
  <Paragraphs>102</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1</cp:revision>
  <dcterms:created xsi:type="dcterms:W3CDTF">2025-08-13T11:03:37Z</dcterms:created>
  <dcterms:modified xsi:type="dcterms:W3CDTF">2025-08-13T11:54:49Z</dcterms:modified>
</cp:coreProperties>
</file>