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39903899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28538-0E85-499C-8190-74191EAAD7B8}" type="datetimeFigureOut">
              <a:rPr lang="en-IN" smtClean="0"/>
              <a:t>05-08-2025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404933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140781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96934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364827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248131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238226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27125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252220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397071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28538-0E85-499C-8190-74191EAAD7B8}" type="datetimeFigureOut">
              <a:rPr lang="en-IN" smtClean="0"/>
              <a:t>05-08-2025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237767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228538-0E85-499C-8190-74191EAAD7B8}" type="datetimeFigureOut">
              <a:rPr lang="en-IN" smtClean="0"/>
              <a:t>05-08-2025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115558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28538-0E85-499C-8190-74191EAAD7B8}" type="datetimeFigureOut">
              <a:rPr lang="en-IN" smtClean="0"/>
              <a:t>05-08-2025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79754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228538-0E85-499C-8190-74191EAAD7B8}" type="datetimeFigureOut">
              <a:rPr lang="en-IN" smtClean="0"/>
              <a:t>05-08-2025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264388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4228538-0E85-499C-8190-74191EAAD7B8}" type="datetimeFigureOut">
              <a:rPr lang="en-IN" smtClean="0"/>
              <a:t>05-08-2025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71848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28538-0E85-499C-8190-74191EAAD7B8}" type="datetimeFigureOut">
              <a:rPr lang="en-IN" smtClean="0"/>
              <a:t>05-08-2025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188341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28538-0E85-499C-8190-74191EAAD7B8}" type="datetimeFigureOut">
              <a:rPr lang="en-IN" smtClean="0"/>
              <a:t>05-08-2025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AE0B26-C068-4DF3-905A-1A2F995BE669}" type="slidenum">
              <a:rPr lang="en-IN" smtClean="0"/>
              <a:t>‹#›</a:t>
            </a:fld>
            <a:endParaRPr lang="en-IN"/>
          </a:p>
        </p:txBody>
      </p:sp>
    </p:spTree>
    <p:extLst>
      <p:ext uri="{BB962C8B-B14F-4D97-AF65-F5344CB8AC3E}">
        <p14:creationId xmlns:p14="http://schemas.microsoft.com/office/powerpoint/2010/main" val="363635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228538-0E85-499C-8190-74191EAAD7B8}" type="datetimeFigureOut">
              <a:rPr lang="en-IN" smtClean="0"/>
              <a:t>05-08-2025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AE0B26-C068-4DF3-905A-1A2F995BE669}" type="slidenum">
              <a:rPr lang="en-IN" smtClean="0"/>
              <a:t>‹#›</a:t>
            </a:fld>
            <a:endParaRPr lang="en-IN"/>
          </a:p>
        </p:txBody>
      </p:sp>
    </p:spTree>
    <p:extLst>
      <p:ext uri="{BB962C8B-B14F-4D97-AF65-F5344CB8AC3E}">
        <p14:creationId xmlns:p14="http://schemas.microsoft.com/office/powerpoint/2010/main" val="1798513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best-travel-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medium.com/@javiergilliam60/b2c-white-label-travel-portal-d4495a52232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travel-technology-company.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online-car-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car-rental-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online-booking-engine.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car-renta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travel-booking-software.php" TargetMode="External"/><Relationship Id="rId5" Type="http://schemas.openxmlformats.org/officeDocument/2006/relationships/hyperlink" Target="https://www.travelopro.com/online-reservation-system.php" TargetMode="External"/><Relationship Id="rId4" Type="http://schemas.openxmlformats.org/officeDocument/2006/relationships/hyperlink" Target="https://www.travelopro.com/online-car-rental-system.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travel-agent-portal.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travel-consolidators.php" TargetMode="External"/><Relationship Id="rId4" Type="http://schemas.openxmlformats.org/officeDocument/2006/relationships/hyperlink" Target="https://www.travelopro.com/tour-operator-software.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car-rental-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7BF94-03BB-8041-CCAD-F4DFEBEBC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6" name="TextBox 5">
            <a:extLst>
              <a:ext uri="{FF2B5EF4-FFF2-40B4-BE49-F238E27FC236}">
                <a16:creationId xmlns:a16="http://schemas.microsoft.com/office/drawing/2014/main" id="{0F3FC749-AC06-A8F3-5967-53FCEE17B2E0}"/>
              </a:ext>
            </a:extLst>
          </p:cNvPr>
          <p:cNvSpPr txBox="1"/>
          <p:nvPr/>
        </p:nvSpPr>
        <p:spPr>
          <a:xfrm>
            <a:off x="4407723" y="5798441"/>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B43AD0F-6B70-B81D-B041-5BFBC370A0A1}"/>
              </a:ext>
            </a:extLst>
          </p:cNvPr>
          <p:cNvSpPr txBox="1"/>
          <p:nvPr/>
        </p:nvSpPr>
        <p:spPr>
          <a:xfrm>
            <a:off x="3048000" y="0"/>
            <a:ext cx="6096000" cy="1446550"/>
          </a:xfrm>
          <a:prstGeom prst="rect">
            <a:avLst/>
          </a:prstGeom>
          <a:noFill/>
        </p:spPr>
        <p:txBody>
          <a:bodyPr wrap="square">
            <a:spAutoFit/>
          </a:bodyPr>
          <a:lstStyle/>
          <a:p>
            <a:pPr algn="ctr"/>
            <a:r>
              <a:rPr lang="en-IN" sz="4400" b="1" dirty="0"/>
              <a:t>Online Car Reservation System</a:t>
            </a:r>
          </a:p>
        </p:txBody>
      </p:sp>
      <p:pic>
        <p:nvPicPr>
          <p:cNvPr id="12" name="Picture 11">
            <a:extLst>
              <a:ext uri="{FF2B5EF4-FFF2-40B4-BE49-F238E27FC236}">
                <a16:creationId xmlns:a16="http://schemas.microsoft.com/office/drawing/2014/main" id="{DE7F2BFE-0EC1-AA90-4CA6-ED3A01814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515" y="1532248"/>
            <a:ext cx="8516970" cy="3793504"/>
          </a:xfrm>
          <a:prstGeom prst="rect">
            <a:avLst/>
          </a:prstGeom>
        </p:spPr>
      </p:pic>
    </p:spTree>
    <p:extLst>
      <p:ext uri="{BB962C8B-B14F-4D97-AF65-F5344CB8AC3E}">
        <p14:creationId xmlns:p14="http://schemas.microsoft.com/office/powerpoint/2010/main" val="315547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2BFA4-8DE8-4BE5-AAA1-0DD87CA2627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7C188C3-F263-4F5D-A919-3BF219549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535C4470-04B6-2B72-F957-440CAA28E044}"/>
              </a:ext>
            </a:extLst>
          </p:cNvPr>
          <p:cNvSpPr txBox="1"/>
          <p:nvPr/>
        </p:nvSpPr>
        <p:spPr>
          <a:xfrm>
            <a:off x="1008992" y="1957187"/>
            <a:ext cx="8450317" cy="294362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Car Reservation System is integrated with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from global API providers. We can build a new website and integrate it with API/XML or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white-label</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or add the API to your existing website so that customers can search and check the availability of cars in real-time, check fares and pricing.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software has the latest technologies and is designed for global small-to-large-scale rental companies.</a:t>
            </a:r>
          </a:p>
        </p:txBody>
      </p:sp>
    </p:spTree>
    <p:extLst>
      <p:ext uri="{BB962C8B-B14F-4D97-AF65-F5344CB8AC3E}">
        <p14:creationId xmlns:p14="http://schemas.microsoft.com/office/powerpoint/2010/main" val="153563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1A5AA-967A-2683-6A2C-8768D61189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B2B9C3-8D93-A6F6-12E5-FF0C24ED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599931F1-17A6-5F77-6B57-B9E734C4814E}"/>
              </a:ext>
            </a:extLst>
          </p:cNvPr>
          <p:cNvSpPr txBox="1"/>
          <p:nvPr/>
        </p:nvSpPr>
        <p:spPr>
          <a:xfrm>
            <a:off x="740979" y="669078"/>
            <a:ext cx="10710041" cy="5519844"/>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use Travelopro Online Car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best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technology company</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offering software solutions to travel companies, travel agencies, and travel management companies. We provide third-party integration that provides you with a customized solution as it concerns the features of the car rental engine. We provide a custom car rental system for global clients.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customized car rental reservation system for a global agent, driver, car operator, car rental agency and car rental operator which is complete online car rental reservation software offer easily manage online car reservation operation and generate the secure report. This car rental software offers a simplified process of effective management as this software allows customers to know about booking status and offer customer satisfaction. </a:t>
            </a:r>
          </a:p>
        </p:txBody>
      </p:sp>
    </p:spTree>
    <p:extLst>
      <p:ext uri="{BB962C8B-B14F-4D97-AF65-F5344CB8AC3E}">
        <p14:creationId xmlns:p14="http://schemas.microsoft.com/office/powerpoint/2010/main" val="379658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A0418-9EDD-7436-3324-FCACA46310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E25AAA-450E-D512-68B7-136AF8645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8173AC61-F1DC-5B63-F3A4-7C32268181E4}"/>
              </a:ext>
            </a:extLst>
          </p:cNvPr>
          <p:cNvSpPr txBox="1"/>
          <p:nvPr/>
        </p:nvSpPr>
        <p:spPr>
          <a:xfrm>
            <a:off x="1166648" y="1174300"/>
            <a:ext cx="9375228" cy="417171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easily developed Car Rental Management which is easy-to-use and makes everyday tasks of running a hire car operation as easy as possible to make business successful in this competitive industry.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Rental Booking Software is complete Car Rental Reservation Booking IT solution offer the ability to manage car transfer inventory and also allow travel agent to book car online and ability to manage their own car transfer inventory.</a:t>
            </a:r>
          </a:p>
          <a:p>
            <a:pPr marL="342900" indent="-342900">
              <a:buFont typeface="Arial" panose="020B0604020202020204" pitchFamily="34" charset="0"/>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Travelopro develops car rental reservation system which provides best online car rental booking system through travel portal and offer best car rental booking service to customer worldwide. </a:t>
            </a:r>
            <a:endParaRPr lang="en-IN" sz="2400" dirty="0"/>
          </a:p>
        </p:txBody>
      </p:sp>
    </p:spTree>
    <p:extLst>
      <p:ext uri="{BB962C8B-B14F-4D97-AF65-F5344CB8AC3E}">
        <p14:creationId xmlns:p14="http://schemas.microsoft.com/office/powerpoint/2010/main" val="376286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8B529-F578-9F47-AFA9-80B35715A6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CF8829-F627-1CED-7C15-E55F54B7F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FAE82A38-4DE3-0F1B-A479-A8B5D88D7296}"/>
              </a:ext>
            </a:extLst>
          </p:cNvPr>
          <p:cNvSpPr txBox="1"/>
          <p:nvPr/>
        </p:nvSpPr>
        <p:spPr>
          <a:xfrm>
            <a:off x="882869" y="1166842"/>
            <a:ext cx="10426262" cy="45243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If you own a car rental company, we help you by providing a white label car booking website, that helps your travel agency with innovative management and booking solutions. With the help of the car booking software, car rental companies easily manage the quotes and booking immediately.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integrates car reservation services. The system accepts online reservations and makes it easier to manage your car from a single control panel. The administrator panel of our car rental reservation software provides complete control of the commission rate, users, and distribution channels like XML API, B2B &amp; B2C. Checking vehicle availability, making online reservations, and generating quotations are possible with just a few clicks. We help you run your car rental business efficiently and effectively.</a:t>
            </a:r>
          </a:p>
        </p:txBody>
      </p:sp>
    </p:spTree>
    <p:extLst>
      <p:ext uri="{BB962C8B-B14F-4D97-AF65-F5344CB8AC3E}">
        <p14:creationId xmlns:p14="http://schemas.microsoft.com/office/powerpoint/2010/main" val="72830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2A21F-D5BD-198F-28EC-4FA4F9852E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2A719D4-17CB-B55B-5959-46725CBBC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CC8D9CCD-8E76-FB07-9E4E-590143CC4D7A}"/>
              </a:ext>
            </a:extLst>
          </p:cNvPr>
          <p:cNvSpPr txBox="1"/>
          <p:nvPr/>
        </p:nvSpPr>
        <p:spPr>
          <a:xfrm>
            <a:off x="1114095" y="705177"/>
            <a:ext cx="8261131" cy="544764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Best Online Car Reservation System Features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User-Friendly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Advanced Search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Easy to Integrate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Highly-Customizable Booking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Instant Reservation Confirmation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Payment Gateway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Real-Time Availability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24/7 Customer Support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Fleet Management System</a:t>
            </a:r>
          </a:p>
        </p:txBody>
      </p:sp>
    </p:spTree>
    <p:extLst>
      <p:ext uri="{BB962C8B-B14F-4D97-AF65-F5344CB8AC3E}">
        <p14:creationId xmlns:p14="http://schemas.microsoft.com/office/powerpoint/2010/main" val="271943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F462-FDAE-2E04-B7DF-04C115FC7B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997491-7320-E230-542F-31D0D03BB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2" name="Title 1">
            <a:extLst>
              <a:ext uri="{FF2B5EF4-FFF2-40B4-BE49-F238E27FC236}">
                <a16:creationId xmlns:a16="http://schemas.microsoft.com/office/drawing/2014/main" id="{998D1880-A8E3-C42E-2352-D16196F48137}"/>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https://www.travelopro.com/online-car-reservation-system.php</a:t>
            </a: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46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245F1-2BE8-2F92-CAF5-E61B8F9F27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8DD0D4-1972-77A2-3A59-CC4646BB4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A23C9A68-3581-FEB3-84E6-740AD86BA02C}"/>
              </a:ext>
            </a:extLst>
          </p:cNvPr>
          <p:cNvSpPr txBox="1"/>
          <p:nvPr/>
        </p:nvSpPr>
        <p:spPr>
          <a:xfrm>
            <a:off x="614854" y="457159"/>
            <a:ext cx="11219793" cy="631018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 Customized Online Car Reservation System for Rental Companies to Increase Business Profitability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world's leading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provides all the features and functionality needed to manage every aspect of your car rental business. The car reservations system is a complete package of car rental websites,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booking engines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end user and driver mobile apps and fleet management modules. Our Rental System allows rent-a car owners to take and manage car reservations directly on their website from a single control panel.</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Car Rental Reservation System gives your customers instant access to availability, rates, and instant confirmation of booking. It offers flexible rate options and rental options to make it the most powerful online car rental system at an affordable price. Car rental companies can take advantage of the emerging trend of customers booking cars online directly on their websites. Our Car rental reservation system provides real-time connections to global rental suppliers. </a:t>
            </a:r>
          </a:p>
        </p:txBody>
      </p:sp>
    </p:spTree>
    <p:extLst>
      <p:ext uri="{BB962C8B-B14F-4D97-AF65-F5344CB8AC3E}">
        <p14:creationId xmlns:p14="http://schemas.microsoft.com/office/powerpoint/2010/main" val="305132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5F3A3-F0AD-F74E-33AB-9E3A68F42B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AEFF45-306F-6B9C-4B52-71CD56776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28E838FC-1792-D308-56A9-8AEF5A8C00EB}"/>
              </a:ext>
            </a:extLst>
          </p:cNvPr>
          <p:cNvSpPr txBox="1"/>
          <p:nvPr/>
        </p:nvSpPr>
        <p:spPr>
          <a:xfrm>
            <a:off x="830317" y="686052"/>
            <a:ext cx="10531366" cy="531466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empowers your management by providing quick access to information through the car reservation system. We built a customized online car rental software to control all aspects of rental operations. You can monitor reservations, inventory, and payments on a single platform. You can add car types, manage your car fleet and set extra availability, if required. Moreover, we allow negotiated contracts system to input car contracts and make them available on all B2B and B2C channels.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car reservation system</a:t>
            </a:r>
            <a:r>
              <a:rPr lang="en-IN" sz="2400" b="1" u="sng" kern="100" dirty="0">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 complete car rental website designed for your car rental business. Your clients can visit the website on their desktop or mobile devices and reserve the vehicle of their choice. The car rental booking system accepts </a:t>
            </a:r>
            <a:r>
              <a:rPr lang="en-IN" sz="2400" b="1" u="sng" kern="100"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online reservations</a:t>
            </a:r>
            <a:r>
              <a:rPr lang="en-IN" sz="2400" b="1" u="sng" kern="100" dirty="0">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makes managing car rental easier from a single control panel. We provide custom car rental </a:t>
            </a:r>
            <a:r>
              <a:rPr lang="en-IN" sz="2400" b="1" u="sng" kern="100"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travel booking systems</a:t>
            </a:r>
            <a:r>
              <a:rPr lang="en-IN" sz="2400" b="1" u="sng" kern="100" dirty="0">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various travel companies.</a:t>
            </a:r>
          </a:p>
        </p:txBody>
      </p:sp>
    </p:spTree>
    <p:extLst>
      <p:ext uri="{BB962C8B-B14F-4D97-AF65-F5344CB8AC3E}">
        <p14:creationId xmlns:p14="http://schemas.microsoft.com/office/powerpoint/2010/main" val="207648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27D1-87B9-A0B0-B998-C8AA033475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BCBF62-5A3A-D315-1809-CF988DD61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ADF12ECA-3BB5-43ED-AF23-7636AD8BCBAC}"/>
              </a:ext>
            </a:extLst>
          </p:cNvPr>
          <p:cNvSpPr txBox="1"/>
          <p:nvPr/>
        </p:nvSpPr>
        <p:spPr>
          <a:xfrm>
            <a:off x="903889" y="886785"/>
            <a:ext cx="10384221" cy="4919488"/>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Reservation Software is a system mainly used by those with a business that have a fleet of rentals cars. Our Rent a Car Reservation System is a powerful web-based system designed to meet the specific needs of rent-a-car owners looking for easy to use car rental software that lets you take and manage reservations directly on your website. We specialize in providing web-based, integrated reservation, and software services to simplify the process of your car rental agency.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best car rental reservation system is a fast and easy way to manage your car rental booking system and software. Our online car rental reservation system is a fully integrated software designed to simplify fleet management and enable car rentals to accept online reservations with ease. We use the latest technology to develop this car rental software. It's very fast and secure!</a:t>
            </a:r>
          </a:p>
        </p:txBody>
      </p:sp>
    </p:spTree>
    <p:extLst>
      <p:ext uri="{BB962C8B-B14F-4D97-AF65-F5344CB8AC3E}">
        <p14:creationId xmlns:p14="http://schemas.microsoft.com/office/powerpoint/2010/main" val="174912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D821-67AE-6860-D958-04414131B2C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BF1C59-C0D5-2919-D21F-4284B0817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FED188E5-8F24-1910-F41C-1F32390EA14E}"/>
              </a:ext>
            </a:extLst>
          </p:cNvPr>
          <p:cNvSpPr txBox="1"/>
          <p:nvPr/>
        </p:nvSpPr>
        <p:spPr>
          <a:xfrm>
            <a:off x="641130" y="420195"/>
            <a:ext cx="11067393" cy="601760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Does Online Car Reservation System Work?</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Reservation Software is a secure platform that offers an easy and fast way to manage car rental reservation systems that makes it the ideal booking software for any business.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online car reservation system ensures the trust, transparency, convenience, and security of client information compared to direct booking with an agency. It allows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agents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tour operators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accept booking online.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 companies with car rental software on their portal can offer advanced booking features to all tourists who want to reach their destination. Online car reservation system is an online booking system designed to meet the specific needs of car rental companies,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travel consolidators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and travel agencies. With this software, global travel companies are capable of managing inventory and reservations directly on their website and provide their customers with a smooth and well-organized service. </a:t>
            </a:r>
          </a:p>
        </p:txBody>
      </p:sp>
    </p:spTree>
    <p:extLst>
      <p:ext uri="{BB962C8B-B14F-4D97-AF65-F5344CB8AC3E}">
        <p14:creationId xmlns:p14="http://schemas.microsoft.com/office/powerpoint/2010/main" val="82769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D1398-9DEA-3864-9BD2-62238EFA09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EFF76A-0E4E-BD0B-43B3-BEB071EEE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D6696CDC-D6E3-3112-E619-FA4DC908F901}"/>
              </a:ext>
            </a:extLst>
          </p:cNvPr>
          <p:cNvSpPr txBox="1"/>
          <p:nvPr/>
        </p:nvSpPr>
        <p:spPr>
          <a:xfrm>
            <a:off x="788276" y="736530"/>
            <a:ext cx="10615448" cy="5709833"/>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Car Reservation System provides online rental bookings with the help of a web application. Whether you are a tourist looking forward to providing tourist services, Travelopro can develop the perfect car rental solutions for you. Our car rental solution is a fully customized booking software with a pack of great features for the travel industry. This allows customers to check the availability and to make an online car reservation from your place through your website within no time.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Car Reservation System is a secure platform offering quick and easy car rentals. Our car rental software allows you to maximize your profits. The bookings are entered into the system database automatically and instant confirmation will be sent to your customers. An easy-to-use car booking system allows you to manage your car fleet, add car types, set extra availability, and more. The key features of the car rental reservation software can be easily customized to meet the needs of your business website.</a:t>
            </a:r>
          </a:p>
        </p:txBody>
      </p:sp>
    </p:spTree>
    <p:extLst>
      <p:ext uri="{BB962C8B-B14F-4D97-AF65-F5344CB8AC3E}">
        <p14:creationId xmlns:p14="http://schemas.microsoft.com/office/powerpoint/2010/main" val="375969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0B20-C640-891F-7B0E-E4ACD01122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31CAF0B-F1C2-C43C-EA56-53416951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286B1266-C6B0-2E42-081C-7F8B4E321054}"/>
              </a:ext>
            </a:extLst>
          </p:cNvPr>
          <p:cNvSpPr txBox="1"/>
          <p:nvPr/>
        </p:nvSpPr>
        <p:spPr>
          <a:xfrm>
            <a:off x="1261241" y="1708304"/>
            <a:ext cx="9144000" cy="3441391"/>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rental software is the best software technology to manage a car rental business. You can easily accept online reservations as well as payment through car rental management software.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car reservations system is a complete package with car rental website, end user and driver mobile apps and fleet management module.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features sophisticated pricing options and fleet management functions to give you a powerful online reservation system. </a:t>
            </a:r>
          </a:p>
        </p:txBody>
      </p:sp>
    </p:spTree>
    <p:extLst>
      <p:ext uri="{BB962C8B-B14F-4D97-AF65-F5344CB8AC3E}">
        <p14:creationId xmlns:p14="http://schemas.microsoft.com/office/powerpoint/2010/main" val="156693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B1338-7B3B-C2F6-54E8-56996B2FA4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C8034F-2E37-F075-F522-8AE46A4E3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7E446778-68D5-568A-B60C-BD095199D1F5}"/>
              </a:ext>
            </a:extLst>
          </p:cNvPr>
          <p:cNvSpPr txBox="1"/>
          <p:nvPr/>
        </p:nvSpPr>
        <p:spPr>
          <a:xfrm>
            <a:off x="635875" y="536028"/>
            <a:ext cx="10920249" cy="591501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Cost Effective, User-Friendly, Web-Based Online Car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specialized company in developing and designing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travel consolidators, travel agencies, and car rental companies. We offer highly customizable booking system software through which your customers can check vehicle availability and make online car reservations through your website. We provide an easy-to-use online car reservation system to manage the fleet of car rental companies.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powerful web-based system designed to meet the unique needs of car rental companies searching for easy-to-use rental reservation software that allows you to take and manage reservations directly. Our car rental software is much user friendly and includes all the features that make your car rental business efficient and smooth. Our team of developers is constantly assessing client needs in order to provide customized booking software for specific rental cars. </a:t>
            </a:r>
          </a:p>
        </p:txBody>
      </p:sp>
    </p:spTree>
    <p:extLst>
      <p:ext uri="{BB962C8B-B14F-4D97-AF65-F5344CB8AC3E}">
        <p14:creationId xmlns:p14="http://schemas.microsoft.com/office/powerpoint/2010/main" val="96644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69DBD-5E13-01FD-87E1-F0C5D2B1D6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CE4891-49EF-5B96-126F-154D737B4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527" y="90652"/>
            <a:ext cx="1957428" cy="445376"/>
          </a:xfrm>
          <a:prstGeom prst="rect">
            <a:avLst/>
          </a:prstGeom>
        </p:spPr>
      </p:pic>
      <p:sp>
        <p:nvSpPr>
          <p:cNvPr id="3" name="TextBox 2">
            <a:extLst>
              <a:ext uri="{FF2B5EF4-FFF2-40B4-BE49-F238E27FC236}">
                <a16:creationId xmlns:a16="http://schemas.microsoft.com/office/drawing/2014/main" id="{4A6A25AC-46FC-DE90-EB31-A9141B5F0EFA}"/>
              </a:ext>
            </a:extLst>
          </p:cNvPr>
          <p:cNvSpPr txBox="1"/>
          <p:nvPr/>
        </p:nvSpPr>
        <p:spPr>
          <a:xfrm>
            <a:off x="665559" y="771670"/>
            <a:ext cx="10860881" cy="531466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most cost-effective, user-friendly, web-based car rental software explicitly designed to manage your car rental business. Our web-based software enables car renters to manage reservations from anywhere. Our car rental software for small business offers an easy-to-use platform for businesses of all sizes with its tailor-made features. We provide online car rental booking software with easy-to-use features and functionalities that make your online booking easy to manage.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allows you to quickly manage your rental business by providing you with the management, control and booking tools so that you have a real-time view of the state of your business and can make the best decisions to fulfil your conversions. Our user-friendly Car Rental Software allows you to manage your cars, customers, online reservation, rental agreements, and many more. Increase your bookings across multiple channels, optimize control over your daily operations and increase your benefits.</a:t>
            </a:r>
          </a:p>
        </p:txBody>
      </p:sp>
    </p:spTree>
    <p:extLst>
      <p:ext uri="{BB962C8B-B14F-4D97-AF65-F5344CB8AC3E}">
        <p14:creationId xmlns:p14="http://schemas.microsoft.com/office/powerpoint/2010/main" val="702689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15</TotalTime>
  <Words>1733</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cp:revision>
  <dcterms:created xsi:type="dcterms:W3CDTF">2025-08-05T05:24:43Z</dcterms:created>
  <dcterms:modified xsi:type="dcterms:W3CDTF">2025-08-05T05:40:12Z</dcterms:modified>
</cp:coreProperties>
</file>