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8229547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40429-D552-4D35-93CA-D518C8BE4D95}" type="datetimeFigureOut">
              <a:rPr lang="en-IN" smtClean="0"/>
              <a:t>06-08-2025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198154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131290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776931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30000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2162980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287027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03600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03090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254667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40429-D552-4D35-93CA-D518C8BE4D95}" type="datetimeFigureOut">
              <a:rPr lang="en-IN" smtClean="0"/>
              <a:t>06-08-2025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55677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640429-D552-4D35-93CA-D518C8BE4D95}" type="datetimeFigureOut">
              <a:rPr lang="en-IN" smtClean="0"/>
              <a:t>06-08-2025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27868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640429-D552-4D35-93CA-D518C8BE4D95}" type="datetimeFigureOut">
              <a:rPr lang="en-IN" smtClean="0"/>
              <a:t>06-08-2025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33633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40429-D552-4D35-93CA-D518C8BE4D95}" type="datetimeFigureOut">
              <a:rPr lang="en-IN" smtClean="0"/>
              <a:t>06-08-2025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77866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0640429-D552-4D35-93CA-D518C8BE4D95}" type="datetimeFigureOut">
              <a:rPr lang="en-IN" smtClean="0"/>
              <a:t>06-08-2025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00208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40429-D552-4D35-93CA-D518C8BE4D95}" type="datetimeFigureOut">
              <a:rPr lang="en-IN" smtClean="0"/>
              <a:t>06-08-2025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111914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40429-D552-4D35-93CA-D518C8BE4D95}" type="datetimeFigureOut">
              <a:rPr lang="en-IN" smtClean="0"/>
              <a:t>06-08-2025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CB6BC9-A852-4C0B-8A1C-294392E412DE}" type="slidenum">
              <a:rPr lang="en-IN" smtClean="0"/>
              <a:t>‹#›</a:t>
            </a:fld>
            <a:endParaRPr lang="en-IN"/>
          </a:p>
        </p:txBody>
      </p:sp>
    </p:spTree>
    <p:extLst>
      <p:ext uri="{BB962C8B-B14F-4D97-AF65-F5344CB8AC3E}">
        <p14:creationId xmlns:p14="http://schemas.microsoft.com/office/powerpoint/2010/main" val="303102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640429-D552-4D35-93CA-D518C8BE4D95}" type="datetimeFigureOut">
              <a:rPr lang="en-IN" smtClean="0"/>
              <a:t>06-08-2025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CB6BC9-A852-4C0B-8A1C-294392E412DE}" type="slidenum">
              <a:rPr lang="en-IN" smtClean="0"/>
              <a:t>‹#›</a:t>
            </a:fld>
            <a:endParaRPr lang="en-IN"/>
          </a:p>
        </p:txBody>
      </p:sp>
    </p:spTree>
    <p:extLst>
      <p:ext uri="{BB962C8B-B14F-4D97-AF65-F5344CB8AC3E}">
        <p14:creationId xmlns:p14="http://schemas.microsoft.com/office/powerpoint/2010/main" val="33870514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sun-hotel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servi-group-hotel.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avelopro.com/major-features-of-online-travel-agency.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travelopro.com/best-flight-api-provider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avelopro.com/best-travel-app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raveltechnology939462069.wordpress.com/2021/02/10/travel-api-provider/"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bus-api-provider.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travelopro.com/amadeus-api-integration-php.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car-api-provider.ph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ravelopro.com/top-6-best-hotel-booking-apps.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ecommerce-app-development.php" TargetMode="External"/><Relationship Id="rId4" Type="http://schemas.openxmlformats.org/officeDocument/2006/relationships/hyperlink" Target="https://www.travelopro.com/difference-between-api-integration-and-white-label-solution.ph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ravelopro.com/flight-ticket-booking-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viva-aerobus.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travel-xml-integration.php" TargetMode="External"/><Relationship Id="rId5" Type="http://schemas.openxmlformats.org/officeDocument/2006/relationships/hyperlink" Target="https://www.travelopro.com/viajes-olympia.php" TargetMode="External"/><Relationship Id="rId4" Type="http://schemas.openxmlformats.org/officeDocument/2006/relationships/hyperlink" Target="https://www.travelopro.com/veturis.php"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travelopro.com/travel-itinerary-api.php" TargetMode="External"/><Relationship Id="rId3" Type="http://schemas.openxmlformats.org/officeDocument/2006/relationships/hyperlink" Target="https://www.travelopro.com/trend-operadora.php" TargetMode="External"/><Relationship Id="rId7" Type="http://schemas.openxmlformats.org/officeDocument/2006/relationships/hyperlink" Target="https://www.travelopro.com/travel-operator-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travel-reservation-software.php" TargetMode="External"/><Relationship Id="rId5" Type="http://schemas.openxmlformats.org/officeDocument/2006/relationships/hyperlink" Target="https://www.travelopro.com/travel-software-development.php" TargetMode="External"/><Relationship Id="rId4" Type="http://schemas.openxmlformats.org/officeDocument/2006/relationships/hyperlink" Target="https://www.travelopro.com/travel-web-portals.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opro.com/travel-guru.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travel-cub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major-features-of-online-travel-agency.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travel-app-development.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transfer-booking-engine.php" TargetMode="External"/><Relationship Id="rId4" Type="http://schemas.openxmlformats.org/officeDocument/2006/relationships/hyperlink" Target="https://www.travelopro.com/travalco.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ravelopro.com/tour-software-solutions.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team-america.php" TargetMode="External"/><Relationship Id="rId5" Type="http://schemas.openxmlformats.org/officeDocument/2006/relationships/hyperlink" Target="https://www.travelopro.com/top-10-things-to-do-while-designing-travel-agency-website.php" TargetMode="External"/><Relationship Id="rId4" Type="http://schemas.openxmlformats.org/officeDocument/2006/relationships/hyperlink" Target="https://www.travelopro.com/tour-booking-software.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07EF44-7C3F-ACFA-80FD-24FA6F3D0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6" name="TextBox 5">
            <a:extLst>
              <a:ext uri="{FF2B5EF4-FFF2-40B4-BE49-F238E27FC236}">
                <a16:creationId xmlns:a16="http://schemas.microsoft.com/office/drawing/2014/main" id="{5A8292F9-6B57-F071-59E4-87AA62768100}"/>
              </a:ext>
            </a:extLst>
          </p:cNvPr>
          <p:cNvSpPr txBox="1"/>
          <p:nvPr/>
        </p:nvSpPr>
        <p:spPr>
          <a:xfrm>
            <a:off x="4407723" y="5798441"/>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dirty="0">
                <a:latin typeface="Calibri" panose="020F0502020204030204" pitchFamily="34" charset="0"/>
                <a:ea typeface="Calibri" panose="020F0502020204030204" pitchFamily="34" charset="0"/>
                <a:cs typeface="Calibri" panose="020F0502020204030204" pitchFamily="34" charset="0"/>
              </a:rPr>
              <a:t>Email id : </a:t>
            </a:r>
            <a:r>
              <a:rPr lang="en-IN"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dirty="0">
              <a:latin typeface="Calibri" panose="020F0502020204030204" pitchFamily="34" charset="0"/>
              <a:ea typeface="Calibri" panose="020F0502020204030204" pitchFamily="34" charset="0"/>
              <a:cs typeface="Calibri" panose="020F0502020204030204" pitchFamily="34" charset="0"/>
            </a:endParaRPr>
          </a:p>
          <a:p>
            <a:r>
              <a:rPr lang="en-IN" sz="2000" b="1" dirty="0">
                <a:latin typeface="Calibri" panose="020F0502020204030204" pitchFamily="34" charset="0"/>
                <a:ea typeface="Calibri" panose="020F0502020204030204" pitchFamily="34" charset="0"/>
                <a:cs typeface="Calibri" panose="020F0502020204030204" pitchFamily="34" charset="0"/>
              </a:rPr>
              <a:t>Phone No : </a:t>
            </a:r>
            <a:r>
              <a:rPr lang="en-GB" sz="2000" b="1" dirty="0">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F96B62F-0A1A-AA71-8B1C-A15262350940}"/>
              </a:ext>
            </a:extLst>
          </p:cNvPr>
          <p:cNvSpPr txBox="1"/>
          <p:nvPr/>
        </p:nvSpPr>
        <p:spPr>
          <a:xfrm>
            <a:off x="3138749" y="204070"/>
            <a:ext cx="6358759" cy="584775"/>
          </a:xfrm>
          <a:prstGeom prst="rect">
            <a:avLst/>
          </a:prstGeom>
          <a:noFill/>
        </p:spPr>
        <p:txBody>
          <a:bodyPr wrap="square">
            <a:spAutoFit/>
          </a:bodyPr>
          <a:lstStyle/>
          <a:p>
            <a:r>
              <a:rPr lang="en-IN" sz="3200" b="1" i="0" dirty="0">
                <a:effectLst/>
                <a:latin typeface="Open Sans" panose="020B0606030504020204" pitchFamily="34" charset="0"/>
              </a:rPr>
              <a:t>Flight Ticket Booking Software</a:t>
            </a:r>
            <a:endParaRPr lang="en-IN" sz="3200" b="1" dirty="0"/>
          </a:p>
        </p:txBody>
      </p:sp>
      <p:pic>
        <p:nvPicPr>
          <p:cNvPr id="9" name="Picture 8">
            <a:extLst>
              <a:ext uri="{FF2B5EF4-FFF2-40B4-BE49-F238E27FC236}">
                <a16:creationId xmlns:a16="http://schemas.microsoft.com/office/drawing/2014/main" id="{FE8990C2-DC8B-9497-0EE5-1366BDE55D68}"/>
              </a:ext>
            </a:extLst>
          </p:cNvPr>
          <p:cNvPicPr>
            <a:picLocks noChangeAspect="1"/>
          </p:cNvPicPr>
          <p:nvPr/>
        </p:nvPicPr>
        <p:blipFill>
          <a:blip r:embed="rId4"/>
          <a:stretch>
            <a:fillRect/>
          </a:stretch>
        </p:blipFill>
        <p:spPr>
          <a:xfrm>
            <a:off x="1831770" y="1055268"/>
            <a:ext cx="8972715" cy="4476750"/>
          </a:xfrm>
          <a:prstGeom prst="rect">
            <a:avLst/>
          </a:prstGeom>
        </p:spPr>
      </p:pic>
      <p:sp>
        <p:nvSpPr>
          <p:cNvPr id="10" name="TextBox 9">
            <a:extLst>
              <a:ext uri="{FF2B5EF4-FFF2-40B4-BE49-F238E27FC236}">
                <a16:creationId xmlns:a16="http://schemas.microsoft.com/office/drawing/2014/main" id="{5AD023BB-854F-196C-BF47-56E31F624A5C}"/>
              </a:ext>
            </a:extLst>
          </p:cNvPr>
          <p:cNvSpPr txBox="1"/>
          <p:nvPr/>
        </p:nvSpPr>
        <p:spPr>
          <a:xfrm>
            <a:off x="2916620" y="2920994"/>
            <a:ext cx="6358759" cy="584775"/>
          </a:xfrm>
          <a:prstGeom prst="rect">
            <a:avLst/>
          </a:prstGeom>
          <a:noFill/>
        </p:spPr>
        <p:txBody>
          <a:bodyPr wrap="square">
            <a:spAutoFit/>
          </a:bodyPr>
          <a:lstStyle/>
          <a:p>
            <a:r>
              <a:rPr lang="en-IN" sz="3200" b="1" i="0" dirty="0">
                <a:effectLst/>
                <a:latin typeface="Open Sans" panose="020B0606030504020204" pitchFamily="34" charset="0"/>
              </a:rPr>
              <a:t>Flight Ticket Booking Software</a:t>
            </a:r>
            <a:endParaRPr lang="en-IN" sz="3200" b="1" dirty="0"/>
          </a:p>
        </p:txBody>
      </p:sp>
      <p:pic>
        <p:nvPicPr>
          <p:cNvPr id="11" name="Picture 10">
            <a:extLst>
              <a:ext uri="{FF2B5EF4-FFF2-40B4-BE49-F238E27FC236}">
                <a16:creationId xmlns:a16="http://schemas.microsoft.com/office/drawing/2014/main" id="{E4A67139-0E2C-EDA8-D76F-F2B8889FDE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393" y="1127268"/>
            <a:ext cx="1737327" cy="395296"/>
          </a:xfrm>
          <a:prstGeom prst="rect">
            <a:avLst/>
          </a:prstGeom>
        </p:spPr>
      </p:pic>
    </p:spTree>
    <p:extLst>
      <p:ext uri="{BB962C8B-B14F-4D97-AF65-F5344CB8AC3E}">
        <p14:creationId xmlns:p14="http://schemas.microsoft.com/office/powerpoint/2010/main" val="270807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A8F26-4CFB-F72A-5ACC-FEB834A9FF7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2719C8D-9353-E4BC-4B01-45CEF2FF5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5F235960-2B63-EFB5-6F60-ACF02B717A69}"/>
              </a:ext>
            </a:extLst>
          </p:cNvPr>
          <p:cNvSpPr txBox="1"/>
          <p:nvPr/>
        </p:nvSpPr>
        <p:spPr>
          <a:xfrm>
            <a:off x="793531" y="471491"/>
            <a:ext cx="10604938" cy="5915017"/>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Travelopro Flight Ticket Booking Software</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an on-demand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flight booking app development</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company that technique excellent mobile applications for our clients across the globe. We develop custom made, feature-rich and convenient mobile applications to build up the user involvement for our clients across the world, and across the globe. Building an application for flight ticket booking is a boon for formal travellers. We integrate UI/UX which will serve as an eye candy, with the mobile and this is what makes our solutions powerful.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benefit of our professional team will expansion the quality of the output and customer recognition. We understand what people want. We not only understand but never miss an opportunity to assuage them. Joining us to launch your flight booking app will for sure delight your customers and take them to the zenith of user involvement.</a:t>
            </a:r>
          </a:p>
        </p:txBody>
      </p:sp>
    </p:spTree>
    <p:extLst>
      <p:ext uri="{BB962C8B-B14F-4D97-AF65-F5344CB8AC3E}">
        <p14:creationId xmlns:p14="http://schemas.microsoft.com/office/powerpoint/2010/main" val="307361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F2963-EE9A-C800-2D2C-4EDE5766348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E5E584-DE1D-43F4-7A93-B60B263F9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F90F56E4-BFFB-5798-EE40-31EC8B671F37}"/>
              </a:ext>
            </a:extLst>
          </p:cNvPr>
          <p:cNvSpPr txBox="1"/>
          <p:nvPr/>
        </p:nvSpPr>
        <p:spPr>
          <a:xfrm>
            <a:off x="998482" y="918317"/>
            <a:ext cx="9974317" cy="531466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offers exhaustive online flight booking software for a travel agency. We provide Airline Reservation System (ARS)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GDS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enabling with latest travel technology features. We provide fully integrated Airline Reservation System with latest flight booking engine features like Online Booking Engine, customized Airline Booking System, GDS Booking System (Galileo, Amadeus, Sabre, Mystify, Travelport UAPI) for travel agents and travel companies worldwide.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one among the outstanding travel technology company, specialized in developing flight reservation system, flight booking engine. We understand the obligation and the requirements of Global Travel Companies across the world. Travel Agency and Agents has continually been one of the considerable businesses happening towards the airline reservation system in the travel industry.</a:t>
            </a:r>
          </a:p>
        </p:txBody>
      </p:sp>
    </p:spTree>
    <p:extLst>
      <p:ext uri="{BB962C8B-B14F-4D97-AF65-F5344CB8AC3E}">
        <p14:creationId xmlns:p14="http://schemas.microsoft.com/office/powerpoint/2010/main" val="220995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A3DA2-BED4-7474-9331-FCF8516975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955204C-11E3-799B-C666-6F4C3D190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F2DC4F81-56A9-0A10-BC07-3DE5CB858A4C}"/>
              </a:ext>
            </a:extLst>
          </p:cNvPr>
          <p:cNvSpPr txBox="1"/>
          <p:nvPr/>
        </p:nvSpPr>
        <p:spPr>
          <a:xfrm>
            <a:off x="1292772" y="1638204"/>
            <a:ext cx="9448800" cy="3733971"/>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offers confirm travel suppliers for airline reservation system,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booking software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GDS booking system, online booking engine, online flight reservation with latest travel technology features like flight API &amp; GDS. Without airline reservation system, your travel portal is not complete portal.</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flight booking system features consist of options to view booking details &amp; print e-tickets, grant passengers to choose their own seats, display fare rules and baggage information, supports frequent flyers programs, option to book multi city flights and more. </a:t>
            </a:r>
          </a:p>
        </p:txBody>
      </p:sp>
    </p:spTree>
    <p:extLst>
      <p:ext uri="{BB962C8B-B14F-4D97-AF65-F5344CB8AC3E}">
        <p14:creationId xmlns:p14="http://schemas.microsoft.com/office/powerpoint/2010/main" val="206131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DB901-8745-8444-2D10-92205EA0B0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7A7F779-FFFF-079B-40E5-F5B7DFFAD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43E3D6B6-E5EA-FDF7-CBFF-1ACBA20CFC35}"/>
              </a:ext>
            </a:extLst>
          </p:cNvPr>
          <p:cNvSpPr txBox="1"/>
          <p:nvPr/>
        </p:nvSpPr>
        <p:spPr>
          <a:xfrm>
            <a:off x="923062" y="1123178"/>
            <a:ext cx="10345875" cy="4436920"/>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we will help?</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Flight Booking System integrates all the flight-related searches to getting most enticing options available for the travellers and finally generating the PNR through online Booking. </a:t>
            </a:r>
          </a:p>
          <a:p>
            <a:pPr marL="342900" indent="-342900" algn="just">
              <a:lnSpc>
                <a:spcPct val="107000"/>
              </a:lnSpc>
              <a:spcAft>
                <a:spcPts val="800"/>
              </a:spcAft>
              <a:buFont typeface="Arial" panose="020B0604020202020204" pitchFamily="34" charset="0"/>
              <a:buChar char="•"/>
            </a:pPr>
            <a:r>
              <a:rPr lang="en-IN" sz="2400"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Flight API</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is integrated to get the real time results and book online directly. The API acts as an intermediary between the actual source of data and what the user ultimately views on the screen.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Flight Ticket booking is directly connected to the GDS and leading LCC &amp; full-service covet carriers in which the data is fetched and result is displayed. </a:t>
            </a:r>
          </a:p>
        </p:txBody>
      </p:sp>
    </p:spTree>
    <p:extLst>
      <p:ext uri="{BB962C8B-B14F-4D97-AF65-F5344CB8AC3E}">
        <p14:creationId xmlns:p14="http://schemas.microsoft.com/office/powerpoint/2010/main" val="28506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71FC3-910C-8E61-A1D8-C12F57F588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7D204EC-B2D3-4E7C-A5A2-0D4915C42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9E3145C4-90FD-0986-B721-B4F0B9071E63}"/>
              </a:ext>
            </a:extLst>
          </p:cNvPr>
          <p:cNvSpPr txBox="1"/>
          <p:nvPr/>
        </p:nvSpPr>
        <p:spPr>
          <a:xfrm>
            <a:off x="1005297" y="969256"/>
            <a:ext cx="10174014" cy="4919488"/>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Customers will search the segments, select the desired option from the results and finally generate PNR after paying through Payment Gateway. Flight Booking System contribute Search, Book and Confirm - through a single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API Integration</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It helps you in generating Booking and Cancellation Reports as well.</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contributes a platform where a customer can feel free and analyse the travel portal which consist of services such as Flight Booking System and many more. Our Flight Ticket booking system is directly connected to the GDS and n number of LCCs in which the data is fetched and result is displayed. After selecting the segments, the customers can comfortably search for the segments globally and can generate the PNRs by doing online payment through Payment Gateway.</a:t>
            </a:r>
          </a:p>
        </p:txBody>
      </p:sp>
    </p:spTree>
    <p:extLst>
      <p:ext uri="{BB962C8B-B14F-4D97-AF65-F5344CB8AC3E}">
        <p14:creationId xmlns:p14="http://schemas.microsoft.com/office/powerpoint/2010/main" val="2124174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95DBA-53D5-9239-BB24-E6179FB60D0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CED3E2-EEF1-C932-4031-E390AEEB5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4E00E7C6-CA17-72FF-50A5-5545E1CF707B}"/>
              </a:ext>
            </a:extLst>
          </p:cNvPr>
          <p:cNvSpPr txBox="1"/>
          <p:nvPr/>
        </p:nvSpPr>
        <p:spPr>
          <a:xfrm>
            <a:off x="788276" y="677016"/>
            <a:ext cx="10615448" cy="5915017"/>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Why an online airline ticket reservation system is required?</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 Airline Reservation System software is needed to manage flight ticket booking, scheduling flights, delivery of fundamental advice to the end-user. To be competitive in the market in terms of turnover, and profit generation, it is necessary for the airline companies to have an effective and best reservation system.</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Airlines Management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has contributed both the airline industry and customer as well. For the airline industry, it has promoted such as the accuracy of the advice, resolving hardship of the customer, getting faith of customers, building goodwill in the market and increase in surplus etc. For the customer, it has assistance such as smooth and timely approach of advice, the security of their money, the saving of time, price analogy,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flight ticket software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comfort in booking and getting discounts from several airline company</a:t>
            </a:r>
          </a:p>
        </p:txBody>
      </p:sp>
    </p:spTree>
    <p:extLst>
      <p:ext uri="{BB962C8B-B14F-4D97-AF65-F5344CB8AC3E}">
        <p14:creationId xmlns:p14="http://schemas.microsoft.com/office/powerpoint/2010/main" val="20979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0C00B-AEE7-8994-0EB2-B099C54F0AA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9D6C50E-CD1E-532C-7B1C-3093E5DE5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2AA7BF1C-C255-5581-6909-E64C121FE6DD}"/>
              </a:ext>
            </a:extLst>
          </p:cNvPr>
          <p:cNvSpPr txBox="1"/>
          <p:nvPr/>
        </p:nvSpPr>
        <p:spPr>
          <a:xfrm>
            <a:off x="942235" y="595506"/>
            <a:ext cx="10237076" cy="5519844"/>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Travelopro Flight Booking Software helps?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Airline reservation software is one of the crucial parts of any flight booking engine. The airline company works to increase its turnover along with maintaining a name in the airline industry.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ticket booking software development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plays an important role in achieving the goal of the company. It contributes an airline booking software which works on merging with universal GDS systems such as Amadeus, sabre,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Galileo flight reservation system</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merger of GDS to flight booking software encourage in gathering advice from multiple suppliers who work as one of the best flight search tools. The majority of travel companies are looking for an online airline management system these days due to its real-time data convenience.</a:t>
            </a:r>
          </a:p>
        </p:txBody>
      </p:sp>
    </p:spTree>
    <p:extLst>
      <p:ext uri="{BB962C8B-B14F-4D97-AF65-F5344CB8AC3E}">
        <p14:creationId xmlns:p14="http://schemas.microsoft.com/office/powerpoint/2010/main" val="1453872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F860E-7A25-1718-E11F-B5A8B046970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8D6FF76-12EA-8B89-41A1-6B00DDF2B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C0462BBD-6FD3-5CB4-A3F2-C43949D156C8}"/>
              </a:ext>
            </a:extLst>
          </p:cNvPr>
          <p:cNvSpPr txBox="1"/>
          <p:nvPr/>
        </p:nvSpPr>
        <p:spPr>
          <a:xfrm>
            <a:off x="1077310" y="1166842"/>
            <a:ext cx="10037379" cy="45243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The best online booking engine contributes the fastest way for flight reservations online through their convenient interface. The installation of the airline reservation system by travel businesses acts as a protected flight booking software. The adequate and efficient application of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online air ticket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assists the end customer of the company in selecting the best package offered by several suppliers.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Through our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airline ticket booking software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our expected clients get the option to select from several alternatives which finally convert them as a package for fulfilling the informational need of the customer. The customized package also consists of selected best hotels, travel vehicles, rented vehicles, tour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flight booking API integration for travel agents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etc.</a:t>
            </a:r>
          </a:p>
        </p:txBody>
      </p:sp>
    </p:spTree>
    <p:extLst>
      <p:ext uri="{BB962C8B-B14F-4D97-AF65-F5344CB8AC3E}">
        <p14:creationId xmlns:p14="http://schemas.microsoft.com/office/powerpoint/2010/main" val="117402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2DDE9-BF98-C2A0-F6AB-890BC51D7A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301A70-B2E8-2244-2709-E20AE6AB0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2" name="Title 1">
            <a:extLst>
              <a:ext uri="{FF2B5EF4-FFF2-40B4-BE49-F238E27FC236}">
                <a16:creationId xmlns:a16="http://schemas.microsoft.com/office/drawing/2014/main" id="{4998EFEB-633C-3763-F9D8-67BF20459A73}"/>
              </a:ext>
            </a:extLst>
          </p:cNvPr>
          <p:cNvSpPr txBox="1">
            <a:spLocks/>
          </p:cNvSpPr>
          <p:nvPr/>
        </p:nvSpPr>
        <p:spPr>
          <a:xfrm>
            <a:off x="973337" y="890064"/>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https://www.travelopro.com/flight-ticket-booking-software.php</a:t>
            </a: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79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3012-9EC0-B873-1D15-D1AD8054D4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51D507A-3326-70B4-2354-ED467CF66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E381293E-77E3-E359-A1BD-33113DE9BBF6}"/>
              </a:ext>
            </a:extLst>
          </p:cNvPr>
          <p:cNvSpPr txBox="1"/>
          <p:nvPr/>
        </p:nvSpPr>
        <p:spPr>
          <a:xfrm>
            <a:off x="1008993" y="1702302"/>
            <a:ext cx="9144000" cy="3733971"/>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Flight Ticket Booking Software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a accomplish flight booking quotation system which automates flight booking process to help book flight online for special seats available from various flights and increase revenue.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Travel Software Company</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across the world that develops best flight booking engine for travel companies to automate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flight booking process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various flight suppliers’ integration and instant acceptance to encourage end users to search and book</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airline/flight tickets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 worldwide destinations.</a:t>
            </a:r>
          </a:p>
        </p:txBody>
      </p:sp>
    </p:spTree>
    <p:extLst>
      <p:ext uri="{BB962C8B-B14F-4D97-AF65-F5344CB8AC3E}">
        <p14:creationId xmlns:p14="http://schemas.microsoft.com/office/powerpoint/2010/main" val="252721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B7A78-1D60-BD1F-6FAA-A9EC5258A8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11D6785-D46B-2212-4827-21615EAFD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DF42C296-E883-1AC9-8615-B580F28F7296}"/>
              </a:ext>
            </a:extLst>
          </p:cNvPr>
          <p:cNvSpPr txBox="1"/>
          <p:nvPr/>
        </p:nvSpPr>
        <p:spPr>
          <a:xfrm>
            <a:off x="851338" y="771670"/>
            <a:ext cx="10678510" cy="531466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Flight Booking Engine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online booking system</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that encourage end users to search and book flight tickets online for definite seats from various flights. Flight Booking Engine comes with progressive features and functionalities of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third-party supplier integration</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GDS connectivity, inventory management, quotation management,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b2b/b2c booking engine</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one-way, round-trip, multi-city search option, reservation management, reporting, customer management, customized design and layout, multi-language, multi-currency, payment gateway integration and more.</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professional team develops Flight Booking Engine with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B2B and B2C</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model to empower travel agencies and travel companies to sell flight tickets to B2B/B2C customers with real-time flight fares and opportunity. This flight booking software is integrate with single or multiple GDS systems, LCCs and third-party flight APIs, both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IATA and Non-IATA agents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based on client requirements.</a:t>
            </a:r>
          </a:p>
        </p:txBody>
      </p:sp>
    </p:spTree>
    <p:extLst>
      <p:ext uri="{BB962C8B-B14F-4D97-AF65-F5344CB8AC3E}">
        <p14:creationId xmlns:p14="http://schemas.microsoft.com/office/powerpoint/2010/main" val="372335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A7CB1-38E2-DDDB-7490-B171FACAD4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080EA3-1B1F-9322-A837-8E647B9CD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6B852DB5-4045-2E89-8059-CB2770167D2C}"/>
              </a:ext>
            </a:extLst>
          </p:cNvPr>
          <p:cNvSpPr txBox="1"/>
          <p:nvPr/>
        </p:nvSpPr>
        <p:spPr>
          <a:xfrm>
            <a:off x="977462" y="1246789"/>
            <a:ext cx="9511862" cy="4452116"/>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Key Features of Air Ticketing software</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B2B &amp; B2C Booking Engines</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Corporate Booking Engine (Basic corporate features)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GDS, LLC, International &amp; Domestic Airlines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Multi-Search Options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Advance Search Options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Calendar Fare (Beta)</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Fare rule</a:t>
            </a:r>
          </a:p>
        </p:txBody>
      </p:sp>
    </p:spTree>
    <p:extLst>
      <p:ext uri="{BB962C8B-B14F-4D97-AF65-F5344CB8AC3E}">
        <p14:creationId xmlns:p14="http://schemas.microsoft.com/office/powerpoint/2010/main" val="67894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39BC-1B6C-2D02-68E2-70B9A1FC012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FB272AE-5ADD-1F08-A8D8-E0D813483C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74C66FD8-72CF-1EB6-4529-CA5E58AB7ECB}"/>
              </a:ext>
            </a:extLst>
          </p:cNvPr>
          <p:cNvSpPr txBox="1"/>
          <p:nvPr/>
        </p:nvSpPr>
        <p:spPr>
          <a:xfrm>
            <a:off x="1145628" y="1700706"/>
            <a:ext cx="6096000" cy="3456587"/>
          </a:xfrm>
          <a:prstGeom prst="rect">
            <a:avLst/>
          </a:prstGeom>
          <a:noFill/>
        </p:spPr>
        <p:txBody>
          <a:bodyPr wrap="square">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Fare quote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Special Service Request (SSR)</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Instant Booking and Ticketing</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Cancel &amp; Refund</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Multi MIS Reporting</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Smart &amp;Easy to Use Interface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Instant Invoice &amp; Tickets</a:t>
            </a:r>
          </a:p>
        </p:txBody>
      </p:sp>
    </p:spTree>
    <p:extLst>
      <p:ext uri="{BB962C8B-B14F-4D97-AF65-F5344CB8AC3E}">
        <p14:creationId xmlns:p14="http://schemas.microsoft.com/office/powerpoint/2010/main" val="304722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38236-DFA3-11B3-B987-52EBF573648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886A89C-ED86-E17B-5A2D-3478E3AC4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766FEF61-929C-326C-3811-FA108679BEBB}"/>
              </a:ext>
            </a:extLst>
          </p:cNvPr>
          <p:cNvSpPr txBox="1"/>
          <p:nvPr/>
        </p:nvSpPr>
        <p:spPr>
          <a:xfrm>
            <a:off x="1066800" y="859065"/>
            <a:ext cx="10058400" cy="5139869"/>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Significant Characteristics of Flight Booking System</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Adequate management of travel portal merged with customer relationship management system.</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Flight booking system offers an ability of a flexible flight search engine along with a profound security capacity to sale boundless customized travel packages.</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Contribute a powerful flight ticketing system with dynamic performance.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Flexible and convenient interface.</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Grant active status inquiry solutions to the client.</a:t>
            </a:r>
          </a:p>
          <a:p>
            <a:pPr marL="342900" lvl="0" indent="-342900" algn="just">
              <a:lnSpc>
                <a:spcPct val="107000"/>
              </a:lnSpc>
              <a:spcAft>
                <a:spcPts val="800"/>
              </a:spcAft>
              <a:buSzPts val="1000"/>
              <a:buFont typeface="Symbol" panose="05050102010706020507" pitchFamily="18" charset="2"/>
              <a:buChar char=""/>
              <a:tabLst>
                <a:tab pos="457200" algn="l"/>
              </a:tabLst>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Instant cancellation rules and regulation.</a:t>
            </a:r>
          </a:p>
        </p:txBody>
      </p:sp>
    </p:spTree>
    <p:extLst>
      <p:ext uri="{BB962C8B-B14F-4D97-AF65-F5344CB8AC3E}">
        <p14:creationId xmlns:p14="http://schemas.microsoft.com/office/powerpoint/2010/main" val="185223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E5F9A-2391-ED11-0B36-64B10DCFA19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5532DD-8523-40DA-7E65-20CB166F0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1352026F-026A-CDAF-DBC1-1261AF8167FF}"/>
              </a:ext>
            </a:extLst>
          </p:cNvPr>
          <p:cNvSpPr txBox="1"/>
          <p:nvPr/>
        </p:nvSpPr>
        <p:spPr>
          <a:xfrm>
            <a:off x="819807" y="496458"/>
            <a:ext cx="10552386" cy="6120202"/>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How is Flight Booking System beneficial for Travel Agent in Travel Industry?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Flight Booking System or Flight Booking Software comes with leading flight booking quotation system which becomes strong Flight Booking IT Solution to develop Flight booking engine for travel agent business.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It will be customized Flight Booking System with progressive flight module features like Flight Reservation, Modification, Flight Booking Quotation,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Flight API Integration</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more. With this Flight API Integration, Flight booking software allows all flight-related searches in online travel portal of travel agent.</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Flight booking software grant travel agent to provide customers with best travel deals like hotels, flights, vacation packages, transfers and other services.</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With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Flight booking IT Solutions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travel agents can offer aggressive packages like Flight + Holiday, Flight + Hotel, more for customers with best flight search and book functionality.</a:t>
            </a:r>
          </a:p>
        </p:txBody>
      </p:sp>
    </p:spTree>
    <p:extLst>
      <p:ext uri="{BB962C8B-B14F-4D97-AF65-F5344CB8AC3E}">
        <p14:creationId xmlns:p14="http://schemas.microsoft.com/office/powerpoint/2010/main" val="563953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AB347-BCA0-3E08-DFF3-19CCFE6ABC6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A0831FE-CA03-81A4-E2B4-8B6B1E346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DE4E5A63-4F80-2483-3BD1-E70C5B6C70B9}"/>
              </a:ext>
            </a:extLst>
          </p:cNvPr>
          <p:cNvSpPr txBox="1"/>
          <p:nvPr/>
        </p:nvSpPr>
        <p:spPr>
          <a:xfrm>
            <a:off x="767255" y="984926"/>
            <a:ext cx="10657490" cy="5124673"/>
          </a:xfrm>
          <a:prstGeom prst="rect">
            <a:avLst/>
          </a:prstGeom>
          <a:noFill/>
        </p:spPr>
        <p:txBody>
          <a:bodyPr wrap="square">
            <a:spAutoFit/>
          </a:bodyPr>
          <a:lstStyle/>
          <a:p>
            <a:pPr algn="ctr">
              <a:lnSpc>
                <a:spcPct val="107000"/>
              </a:lnSpc>
              <a:spcAft>
                <a:spcPts val="800"/>
              </a:spcAft>
              <a:buNone/>
            </a:pPr>
            <a:r>
              <a:rPr lang="en-IN" sz="2400" b="1"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Flight booking Engine - One stop solution for travel needs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is an effective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travel technology company</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offering flight booking engine to companies committed in the travel sector. Our products assist travel businesses in delivering uncomplicated services to their clients. Through API/XML integration of GDS such as Amadeus,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travel website</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and Sabre, we encourage in upgrading end-user involvement by contributing them updated advice as per their need. </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 delivers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travel technology products</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for hotel, flight booking engine, car rental, relocation, excursion, and customized packages, etc. We have expanded our work toward expand the efficiency of the B2B travel booking system, B2C and B2B2B corporates universally.</a:t>
            </a:r>
          </a:p>
        </p:txBody>
      </p:sp>
    </p:spTree>
    <p:extLst>
      <p:ext uri="{BB962C8B-B14F-4D97-AF65-F5344CB8AC3E}">
        <p14:creationId xmlns:p14="http://schemas.microsoft.com/office/powerpoint/2010/main" val="362549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A3E71-C837-D828-90AC-780632B096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5B3A6B2-A103-2AD7-4B12-ECB370CA8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0648" y="101162"/>
            <a:ext cx="1737327" cy="395296"/>
          </a:xfrm>
          <a:prstGeom prst="rect">
            <a:avLst/>
          </a:prstGeom>
        </p:spPr>
      </p:pic>
      <p:sp>
        <p:nvSpPr>
          <p:cNvPr id="3" name="TextBox 2">
            <a:extLst>
              <a:ext uri="{FF2B5EF4-FFF2-40B4-BE49-F238E27FC236}">
                <a16:creationId xmlns:a16="http://schemas.microsoft.com/office/drawing/2014/main" id="{2A5BFC31-B765-D8AB-6997-6874A12C86D1}"/>
              </a:ext>
            </a:extLst>
          </p:cNvPr>
          <p:cNvSpPr txBox="1"/>
          <p:nvPr/>
        </p:nvSpPr>
        <p:spPr>
          <a:xfrm>
            <a:off x="956442" y="1066497"/>
            <a:ext cx="9942786" cy="491948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Our air ticketing module is integrated with third-party XMLs, multi–MIS reporting, flight GDS, LLC and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International &amp; Domestic Airlines</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Travelopro complete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travel portal development</a:t>
            </a:r>
            <a:r>
              <a:rPr lang="en-IN"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contributes end-to-end smart and convenient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airline reservation system</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Deployed team of expert design and develop travel portal keeping in mind the current trends and techniques of the </a:t>
            </a:r>
            <a:r>
              <a:rPr lang="en-IN" sz="2400" b="1" u="sng" kern="1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travel industry</a:t>
            </a: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Times New Roman" panose="02020603050405020304" pitchFamily="18" charset="0"/>
              </a:rPr>
              <a:t>Travelopro's travel portal development is highly optimized with wide-ranging distribution effectiveness through travel agent portal, internet booking engine, B2B sales channel, corporate booking engine, etc. Travel portal empower businesses and customers to directly book flights and hotel tickets by generating higher revenue as profits which is not shared with other agents.</a:t>
            </a:r>
          </a:p>
        </p:txBody>
      </p:sp>
    </p:spTree>
    <p:extLst>
      <p:ext uri="{BB962C8B-B14F-4D97-AF65-F5344CB8AC3E}">
        <p14:creationId xmlns:p14="http://schemas.microsoft.com/office/powerpoint/2010/main" val="4107118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16</TotalTime>
  <Words>1861</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Open Sans</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1</cp:revision>
  <dcterms:created xsi:type="dcterms:W3CDTF">2025-08-06T07:12:08Z</dcterms:created>
  <dcterms:modified xsi:type="dcterms:W3CDTF">2025-08-06T07:29:08Z</dcterms:modified>
</cp:coreProperties>
</file>