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66601722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85413-BC7A-41F2-9869-F604C72604D9}" type="datetimeFigureOut">
              <a:rPr lang="en-IN" smtClean="0"/>
              <a:t>08-08-2025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343327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416158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217748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2549264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563266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3174489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933206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8417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56147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85413-BC7A-41F2-9869-F604C72604D9}" type="datetimeFigureOut">
              <a:rPr lang="en-IN" smtClean="0"/>
              <a:t>08-08-2025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79402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485413-BC7A-41F2-9869-F604C72604D9}" type="datetimeFigureOut">
              <a:rPr lang="en-IN" smtClean="0"/>
              <a:t>08-08-2025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2193438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485413-BC7A-41F2-9869-F604C72604D9}" type="datetimeFigureOut">
              <a:rPr lang="en-IN" smtClean="0"/>
              <a:t>08-08-2025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215397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485413-BC7A-41F2-9869-F604C72604D9}" type="datetimeFigureOut">
              <a:rPr lang="en-IN" smtClean="0"/>
              <a:t>08-08-2025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230171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D485413-BC7A-41F2-9869-F604C72604D9}" type="datetimeFigureOut">
              <a:rPr lang="en-IN" smtClean="0"/>
              <a:t>08-08-2025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683766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85413-BC7A-41F2-9869-F604C72604D9}" type="datetimeFigureOut">
              <a:rPr lang="en-IN" smtClean="0"/>
              <a:t>08-08-2025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77242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85413-BC7A-41F2-9869-F604C72604D9}" type="datetimeFigureOut">
              <a:rPr lang="en-IN" smtClean="0"/>
              <a:t>08-08-2025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2E5011A-49BB-42E3-BF9E-6E67DE3CA4EE}" type="slidenum">
              <a:rPr lang="en-IN" smtClean="0"/>
              <a:t>‹#›</a:t>
            </a:fld>
            <a:endParaRPr lang="en-IN"/>
          </a:p>
        </p:txBody>
      </p:sp>
    </p:spTree>
    <p:extLst>
      <p:ext uri="{BB962C8B-B14F-4D97-AF65-F5344CB8AC3E}">
        <p14:creationId xmlns:p14="http://schemas.microsoft.com/office/powerpoint/2010/main" val="108323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485413-BC7A-41F2-9869-F604C72604D9}" type="datetimeFigureOut">
              <a:rPr lang="en-IN" smtClean="0"/>
              <a:t>08-08-2025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2E5011A-49BB-42E3-BF9E-6E67DE3CA4EE}" type="slidenum">
              <a:rPr lang="en-IN" smtClean="0"/>
              <a:t>‹#›</a:t>
            </a:fld>
            <a:endParaRPr lang="en-IN"/>
          </a:p>
        </p:txBody>
      </p:sp>
    </p:spTree>
    <p:extLst>
      <p:ext uri="{BB962C8B-B14F-4D97-AF65-F5344CB8AC3E}">
        <p14:creationId xmlns:p14="http://schemas.microsoft.com/office/powerpoint/2010/main" val="23610353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travel-guru.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cube.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travel-app-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nsfer-booking-engine.php"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viva-aerobu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world-hotel-link.php" TargetMode="External"/><Relationship Id="rId7" Type="http://schemas.openxmlformats.org/officeDocument/2006/relationships/hyperlink" Target="https://www.travelopro.com/web-application-development-services.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web-development-company.php" TargetMode="External"/><Relationship Id="rId5" Type="http://schemas.openxmlformats.org/officeDocument/2006/relationships/hyperlink" Target="https://www.travelopro.com/web-portal-development-cost.php" TargetMode="External"/><Relationship Id="rId4" Type="http://schemas.openxmlformats.org/officeDocument/2006/relationships/hyperlink" Target="https://www.travelopro.com/white-sands-tours-travel.php"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www.travelopro.com/gol-transportes.php" TargetMode="External"/><Relationship Id="rId3" Type="http://schemas.openxmlformats.org/officeDocument/2006/relationships/hyperlink" Target="https://www.travelopro.com/tour-software-solutions.php" TargetMode="External"/><Relationship Id="rId7" Type="http://schemas.openxmlformats.org/officeDocument/2006/relationships/hyperlink" Target="https://www.travelopro.com/gimh.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side-tours-hotel.php" TargetMode="External"/><Relationship Id="rId5" Type="http://schemas.openxmlformats.org/officeDocument/2006/relationships/hyperlink" Target="https://www.travelopro.com/team-america.php" TargetMode="External"/><Relationship Id="rId4" Type="http://schemas.openxmlformats.org/officeDocument/2006/relationships/hyperlink" Target="https://www.travelopro.com/top-10-things-to-do-while-designing-travel-agency-website.ph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our-operator-man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veturi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xml-integration.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ravel-web-portal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traveltechnology939462069.wordpress.com/2021/02/10/travel-api-provider/"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ravel-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7B0480-0FB6-0F71-6074-D192D68DD4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2" name="TextBox 1">
            <a:extLst>
              <a:ext uri="{FF2B5EF4-FFF2-40B4-BE49-F238E27FC236}">
                <a16:creationId xmlns:a16="http://schemas.microsoft.com/office/drawing/2014/main" id="{D3E888A8-D192-1D7B-B14A-46F00B48870E}"/>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0FD6FF98-AB91-BDCF-9A37-4073B37EF90C}"/>
              </a:ext>
            </a:extLst>
          </p:cNvPr>
          <p:cNvSpPr txBox="1"/>
          <p:nvPr/>
        </p:nvSpPr>
        <p:spPr>
          <a:xfrm>
            <a:off x="3048000" y="206361"/>
            <a:ext cx="6096000" cy="1251625"/>
          </a:xfrm>
          <a:prstGeom prst="rect">
            <a:avLst/>
          </a:prstGeom>
          <a:noFill/>
        </p:spPr>
        <p:txBody>
          <a:bodyPr wrap="square">
            <a:spAutoFit/>
          </a:bodyPr>
          <a:lstStyle/>
          <a:p>
            <a:pPr algn="ctr">
              <a:lnSpc>
                <a:spcPct val="107000"/>
              </a:lnSpc>
              <a:spcAft>
                <a:spcPts val="800"/>
              </a:spcAft>
              <a:buNone/>
            </a:pPr>
            <a:r>
              <a:rPr lang="en-IN" sz="3600" b="1" kern="100" dirty="0">
                <a:effectLst/>
                <a:latin typeface="Calibri" panose="020F0502020204030204" pitchFamily="34" charset="0"/>
                <a:ea typeface="Calibri" panose="020F0502020204030204" pitchFamily="34" charset="0"/>
                <a:cs typeface="Times New Roman" panose="02020603050405020304" pitchFamily="18" charset="0"/>
              </a:rPr>
              <a:t>Tour Operator Management System</a:t>
            </a:r>
            <a:endParaRPr lang="en-IN"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F592DA3E-43FF-27E2-B4B9-76EC39EEB7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524000"/>
            <a:ext cx="9906000" cy="3810000"/>
          </a:xfrm>
          <a:prstGeom prst="rect">
            <a:avLst/>
          </a:prstGeom>
        </p:spPr>
      </p:pic>
    </p:spTree>
    <p:extLst>
      <p:ext uri="{BB962C8B-B14F-4D97-AF65-F5344CB8AC3E}">
        <p14:creationId xmlns:p14="http://schemas.microsoft.com/office/powerpoint/2010/main" val="149414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D8032-495E-311F-69FB-C9A765A6D64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AD97AFA-CFA5-06BF-98F6-DF2700CF14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0437F92A-B21F-2A4A-BB69-0E7ADCB479FE}"/>
              </a:ext>
            </a:extLst>
          </p:cNvPr>
          <p:cNvSpPr txBox="1"/>
          <p:nvPr/>
        </p:nvSpPr>
        <p:spPr>
          <a:xfrm>
            <a:off x="804041" y="866663"/>
            <a:ext cx="10583917" cy="512467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Customer relationship management (CRM):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CRM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 database with advice for all your guests including contact information, desire, past bookings, and more. This advice encourages you to send targeted marketing offers and offer a more personalized experience to your guests.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 agency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agency management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 grant travel agents around the globe to comfortably book your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Reports: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Many web-based tour operators offer customizable reports based on a plethora of metrics.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Reviews and ratings: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review/rating feature allows companies to collect guest reviews, send feedback, and display reviews on their website. The capability to hear feedback encourage to enhance business services and make potential guests more convinced about booking with you.</a:t>
            </a:r>
          </a:p>
        </p:txBody>
      </p:sp>
    </p:spTree>
    <p:extLst>
      <p:ext uri="{BB962C8B-B14F-4D97-AF65-F5344CB8AC3E}">
        <p14:creationId xmlns:p14="http://schemas.microsoft.com/office/powerpoint/2010/main" val="862409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84F09-02D9-2562-FA5B-DE0251E50AF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094C017-5992-9EF3-B2A2-F735A8A026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C31DC68B-6F37-2118-7B1F-2139889F36AA}"/>
              </a:ext>
            </a:extLst>
          </p:cNvPr>
          <p:cNvSpPr txBox="1"/>
          <p:nvPr/>
        </p:nvSpPr>
        <p:spPr>
          <a:xfrm>
            <a:off x="467710" y="420195"/>
            <a:ext cx="11256579"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we will help?</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Travel Technology Company which contribute Travel Technology Solutions to the Travel Business. Our Travel Technology Software will encourage you to instrument your innovative concept and vision.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the expert travel software company that is accomplished in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API/XML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GDS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like Amadeus, Travelport and Sabre to provide your customers a deep range of travel products with real-time availability, details, fares, rules and policies. We enlarge the customer service search experience and provide them with an option of choosing the best from a wide variety of products.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technology solutions are developed to manage client business achievement and expansion on prior basis. With its excellent flight tracker, trip planner booking Cost tracker and more travel technology services, Travelopro has attained the power of a superior travel technology company.</a:t>
            </a:r>
          </a:p>
        </p:txBody>
      </p:sp>
    </p:spTree>
    <p:extLst>
      <p:ext uri="{BB962C8B-B14F-4D97-AF65-F5344CB8AC3E}">
        <p14:creationId xmlns:p14="http://schemas.microsoft.com/office/powerpoint/2010/main" val="352739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D2C9F-F844-3B50-C00F-66F4960941D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4039B79-9278-3050-EE3E-2AC0D9F18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5B581D1F-712D-BF0A-A19B-611EA27E1A6C}"/>
              </a:ext>
            </a:extLst>
          </p:cNvPr>
          <p:cNvSpPr txBox="1"/>
          <p:nvPr/>
        </p:nvSpPr>
        <p:spPr>
          <a:xfrm>
            <a:off x="1080150" y="910362"/>
            <a:ext cx="10079421" cy="503727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our Tour Operator Management System</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Supports customers to enjoy the considerable efficiency with error correction process, increase productivity. develop the capability of the agency for managing changes.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Supports unparalleled insights into great advantage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cut-downs the time through fast keyboard entry transaction, full integration and external transaction outside import routines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Supports travel site in the promotion of apartments, hotels, resorts, guest houses and villas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boosts an organization to develop easily and to obtain more profits further.</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9861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92D46-CEB2-CE7B-26AD-00D9CD248F9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C639FAC-3F9E-6678-8E7C-E39FCB8CC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75B489E9-3B15-3AAC-4A33-95996B09FCF6}"/>
              </a:ext>
            </a:extLst>
          </p:cNvPr>
          <p:cNvSpPr txBox="1"/>
          <p:nvPr/>
        </p:nvSpPr>
        <p:spPr>
          <a:xfrm>
            <a:off x="1140372" y="1166712"/>
            <a:ext cx="9911255" cy="393915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Travel Technology Company Enhance Travel Business?</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aspires for convey competitive travel technology services at the budgeted figure. The revolution in the digital world demanded a move from manual to the computerized reservation system.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covet for customer friendly information technology. The implementation of technology in the travel and tourism sector assuring a fruitful journey. The travel sector comprised of hotel booking engine, excursions guide, car rental and flight booking engine etc.</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327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E02D8-1AF7-0D96-2EF5-754E46239B6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1EE096-C4B0-EA96-EA0A-D3E1CEBB6F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A61D0911-CECC-C7ED-7C1D-BC85C589875A}"/>
              </a:ext>
            </a:extLst>
          </p:cNvPr>
          <p:cNvSpPr txBox="1"/>
          <p:nvPr/>
        </p:nvSpPr>
        <p:spPr>
          <a:xfrm>
            <a:off x="1290357" y="1562014"/>
            <a:ext cx="9869214" cy="373397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develops airlines, accommodation, transfer, vacationing and travel Package’s scheduling arrangements. Hotel Extranet a centralised application to the travel companies. The application enables travel companies to insert their individual agreed hotels and contribute them entree to the online reservation system.</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the complete suite of travel ERP solutions across Hotel Booking System, Flight Reservation System, Transfers, Car Rental, Tour Packages, Tour Operator Software, Group Bookings and value-added services.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7411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6574E-43CE-33E1-7A1E-A08BEA599B0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8F5926-453A-CACC-3921-B0287B0B7E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30A40C3A-B243-D05B-4571-5D05FBC2A394}"/>
              </a:ext>
            </a:extLst>
          </p:cNvPr>
          <p:cNvSpPr txBox="1"/>
          <p:nvPr/>
        </p:nvSpPr>
        <p:spPr>
          <a:xfrm>
            <a:off x="819806" y="546538"/>
            <a:ext cx="10930760" cy="596983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API/XML Integration</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Portal Development integrates your business with almost every leading travel service provider that is Hotels, Flights, Cars, Cruises, Transfer, Sightseeing and Packages.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Complex Travel Business Automation</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technology companies automate all travel operations. All the data is freely and immediately available that can be further prepared and monitored.</a:t>
            </a:r>
          </a:p>
          <a:p>
            <a:pPr marL="342900" indent="-342900" algn="just">
              <a:lnSpc>
                <a:spcPct val="107000"/>
              </a:lnSpc>
              <a:spcAft>
                <a:spcPts val="800"/>
              </a:spcAft>
              <a:buFont typeface="Arial" panose="020B0604020202020204" pitchFamily="34" charset="0"/>
              <a:buChar char="•"/>
            </a:pPr>
            <a:endParaRPr lang="en-IN"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 Business Marketing</a:t>
            </a:r>
          </a:p>
          <a:p>
            <a:pPr marL="342900" indent="-342900" algn="just">
              <a:lnSpc>
                <a:spcPct val="107000"/>
              </a:lnSpc>
              <a:spcAft>
                <a:spcPts val="800"/>
              </a:spcAft>
              <a:buFont typeface="Arial" panose="020B0604020202020204" pitchFamily="34" charset="0"/>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With the Travel technology services you have a strong online global presence, that basically leads to an increase in your business’s overall revenue</a:t>
            </a:r>
          </a:p>
          <a:p>
            <a:pPr marL="342900" indent="-342900" algn="just">
              <a:lnSpc>
                <a:spcPct val="107000"/>
              </a:lnSpc>
              <a:spcAft>
                <a:spcPts val="800"/>
              </a:spcAft>
              <a:buFont typeface="Arial" panose="020B0604020202020204" pitchFamily="34" charset="0"/>
              <a:buChar char="•"/>
            </a:pP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7725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5F860-55CD-51EA-6A81-EED593E0A43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7AA44BD-AF8D-FE7A-909A-B4F0AE37F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02E6C366-A693-DD6F-F6E7-8C2703CEC165}"/>
              </a:ext>
            </a:extLst>
          </p:cNvPr>
          <p:cNvSpPr txBox="1"/>
          <p:nvPr/>
        </p:nvSpPr>
        <p:spPr>
          <a:xfrm>
            <a:off x="872359" y="745701"/>
            <a:ext cx="10615448" cy="5366597"/>
          </a:xfrm>
          <a:prstGeom prst="rect">
            <a:avLst/>
          </a:prstGeom>
          <a:noFill/>
        </p:spPr>
        <p:txBody>
          <a:bodyPr wrap="square">
            <a:spAutoFit/>
          </a:bodyPr>
          <a:lstStyle/>
          <a:p>
            <a:pPr algn="just">
              <a:lnSpc>
                <a:spcPct val="107000"/>
              </a:lnSpc>
              <a:spcAft>
                <a:spcPts val="800"/>
              </a:spcAf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Security</a:t>
            </a:r>
          </a:p>
          <a:p>
            <a:pPr marL="342900" indent="-342900">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Portal is high on security in terms of data encapsulation keeping clients and agency data safe.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Content Management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technology company make Travel Business in the management of the content over the website and keeping a record of customer interests and recent searches.</a:t>
            </a:r>
          </a:p>
          <a:p>
            <a:pPr algn="just">
              <a:lnSpc>
                <a:spcPct val="107000"/>
              </a:lnSpc>
              <a:spcAft>
                <a:spcPts val="800"/>
              </a:spcAft>
              <a:buNone/>
            </a:pPr>
            <a:endParaRPr lang="en-IN" sz="20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Personification</a:t>
            </a:r>
            <a:br>
              <a:rPr lang="en-IN" sz="2400" kern="100" dirty="0">
                <a:effectLst/>
                <a:latin typeface="Calibri" panose="020F0502020204030204" pitchFamily="34" charset="0"/>
                <a:ea typeface="Calibri" panose="020F0502020204030204" pitchFamily="34" charset="0"/>
                <a:cs typeface="Times New Roman" panose="02020603050405020304" pitchFamily="18" charset="0"/>
              </a:rPr>
            </a:b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software Development acceptable user involvement while browsing and contribute him with a deep range of products.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2690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10B75-5554-DAD7-A2D1-22D98170877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BDB6B4A-9426-565B-3610-77FD998032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3D80B0F3-CCDE-2D30-A7E6-33D881134832}"/>
              </a:ext>
            </a:extLst>
          </p:cNvPr>
          <p:cNvSpPr txBox="1"/>
          <p:nvPr/>
        </p:nvSpPr>
        <p:spPr>
          <a:xfrm>
            <a:off x="972207" y="689243"/>
            <a:ext cx="10247586"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us?</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global tour operator software program designed to accomplish all condition of tour management, to gain more efficiency, real time communications, and package management reducing the time and cost in operating your business.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always make assured to deliver the best tour operating software supported by a superior back-end tour management system grant tracking, reporting and operations. Regardless of your package travel product and market plan how simple or critical.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Over the years Travelopro tour operator system providing the best solution with all the requirements to generate profits for your organization.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4030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6B7EA-6886-0B92-9D26-27180B4A1C7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8BBB465-35AC-DDAA-3C16-4ACE2696B1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6EDC50E0-4BF8-44EC-4887-CB1EDD5FEDC5}"/>
              </a:ext>
            </a:extLst>
          </p:cNvPr>
          <p:cNvSpPr txBox="1"/>
          <p:nvPr/>
        </p:nvSpPr>
        <p:spPr>
          <a:xfrm>
            <a:off x="1150883" y="1639240"/>
            <a:ext cx="9890234" cy="2943626"/>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always promise to deliver a true value in travel technology. We contribute an advanced tour operator software that automates sales, marketing, operations and finances. The one who are searching for feature rich management system accessible in the market.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 doubt the Travelopro tour operator is the one to fulfil all your requirements accurately. It also handles back-office function, booking, CRM in return it increases your online booking fast and accurately.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3502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EF0E0-6673-5C69-E75C-F6133FBC2A3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E6E84D6-B666-9AA8-8582-146FFB2517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8ACB98B5-96A8-F135-67BC-919F0D807517}"/>
              </a:ext>
            </a:extLst>
          </p:cNvPr>
          <p:cNvSpPr txBox="1"/>
          <p:nvPr/>
        </p:nvSpPr>
        <p:spPr>
          <a:xfrm>
            <a:off x="1093076" y="1359118"/>
            <a:ext cx="10289628"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services </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best in class tour operator software solutions to match end to end travel needs. Our tour software grants you to increase your customer reach, ROI and your system infrastructure. If you are looking for tour booking software system, here's an accessible -to-use software solution for travel agents and tour operators. We are leading provider of travel booking system (Flight Booking system, hotel booking system) for tour and travel industry.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tour reservation system, one can get additional travel reporting module, financial management module and online integrated e-commerce module.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854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B2F80-935C-A3CC-1CB7-9F998F75D22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8474637-F164-1FB4-4B2D-4004F690A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6984D48C-CCAA-50C6-3FCB-E4DB5EAEC78F}"/>
              </a:ext>
            </a:extLst>
          </p:cNvPr>
          <p:cNvSpPr txBox="1"/>
          <p:nvPr/>
        </p:nvSpPr>
        <p:spPr>
          <a:xfrm>
            <a:off x="998483" y="1659006"/>
            <a:ext cx="9511862" cy="333879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Operator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travel software designed to automate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tour inventory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booking, group booking,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payment gateway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package customization with best features such as Backoffice management, Accounting, MIS Reports, CRM and ordering for travel agent,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tour operators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 agency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travel portal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and travel companies that coordinate advice tours use tour operator software to manage customer advice, tour information, and back-office activities.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8818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DB0BA-E9EF-8B2C-4565-84B19D291E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02399A1-310B-D9F5-88E0-4E03979130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7906A8CC-ED2B-EC17-5A11-561178B6D266}"/>
              </a:ext>
            </a:extLst>
          </p:cNvPr>
          <p:cNvSpPr txBox="1"/>
          <p:nvPr/>
        </p:nvSpPr>
        <p:spPr>
          <a:xfrm>
            <a:off x="1311378" y="1957187"/>
            <a:ext cx="9848193" cy="2943626"/>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product is designed for large OTA's to small-to-medium-sized as well as large tour operators having complicated business and is offered as local server solution or hosted applications.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browser apps, different devices (including mobile devices) can connect to and manage the same inventory. Guests can book online from anywhere in the world. And the dev team that made the software can frequently push out feature updates, adding to what the tool can do.</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6021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DCF2C8-F08A-555E-FFB2-E2810FE198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4560C0A-4EEB-CCCB-74BB-24356B59E5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4" name="TextBox 3">
            <a:extLst>
              <a:ext uri="{FF2B5EF4-FFF2-40B4-BE49-F238E27FC236}">
                <a16:creationId xmlns:a16="http://schemas.microsoft.com/office/drawing/2014/main" id="{6898EA5D-4E02-C964-0334-B30AE46DD5D8}"/>
              </a:ext>
            </a:extLst>
          </p:cNvPr>
          <p:cNvSpPr txBox="1"/>
          <p:nvPr/>
        </p:nvSpPr>
        <p:spPr>
          <a:xfrm>
            <a:off x="1208688" y="1015336"/>
            <a:ext cx="10216056" cy="4452116"/>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With Travelopro’s tour software, clients can get following integrated:</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(Amadeus, Galileo / Travelport, Sabre)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Aggregators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(GTA, Hotelbeds,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Hotelspro</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DOTW, Expedia &amp; many more)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Car Consolidators</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Transfers Consolidators</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Flight Aggregators</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Sightseeing Consolidators</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Cruise Consolidators</a:t>
            </a:r>
            <a:endParaRPr lang="en-IN" sz="2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1033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3D2F8-2802-7E12-8069-6AB9445D1DA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E410202-9FE4-D794-89A8-EBC137289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2" name="Title 1">
            <a:extLst>
              <a:ext uri="{FF2B5EF4-FFF2-40B4-BE49-F238E27FC236}">
                <a16:creationId xmlns:a16="http://schemas.microsoft.com/office/drawing/2014/main" id="{44C4D8BB-F2D3-4C2B-5AD8-BEBCEBFE51B7}"/>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400" b="1" u="sng" cap="none" dirty="0">
                <a:hlinkClick r:id="rId3"/>
              </a:rPr>
              <a:t>https://www.travelopro.com/tour-operator-mangement-system.php</a:t>
            </a:r>
            <a:endParaRPr lang="en-IN" sz="2400" b="1" cap="none" dirty="0"/>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156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1FE8E-F980-FE36-6614-5276B7178CD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7C5E612-FCB1-5602-0D7F-D16ACADC8D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9F73C637-6A07-2C5B-5EC4-62C2FDFE541A}"/>
              </a:ext>
            </a:extLst>
          </p:cNvPr>
          <p:cNvSpPr txBox="1"/>
          <p:nvPr/>
        </p:nvSpPr>
        <p:spPr>
          <a:xfrm>
            <a:off x="966952" y="1214680"/>
            <a:ext cx="100584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type of software encourages tour operators keep track of organizational condition of tours such as organize, itinerary, meals, and more. Moreover, it tracks tourists and attendance, as well as employee tasks and activities. Tour operators are adept to purchase this type of software to manage costs, expenses, and revenues.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develops platforms &amp; solutions to empower businesses to leverage the immense effectiveness of the Internet. We contribute a scalable cloud-platform that supported collaborator-based booking, travel operations, and customer services for multiple channels. Our tour operator software provides an accessible way to automate tasks and increase your bookings.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137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75CB0-9E8E-C2B6-7ED8-436B3A21D82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2CC7D66-6C2B-0C29-76F7-5FD4C6E32A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55E11417-5753-AAB2-36B7-E974EE270A46}"/>
              </a:ext>
            </a:extLst>
          </p:cNvPr>
          <p:cNvSpPr txBox="1"/>
          <p:nvPr/>
        </p:nvSpPr>
        <p:spPr>
          <a:xfrm>
            <a:off x="966951" y="546538"/>
            <a:ext cx="9553903" cy="594541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best features of tour operator software?</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Mobile friendly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Multicurrency and Multilanguage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Integration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Barcode Scan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Dynamic and Multiple Tour Option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Itinerary Creation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Package Customization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 Management</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 Reviews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Track record of tickets accepted, issued and reclaimed</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7683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5650F-0C4F-CB91-69FA-37DC3780D03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7565D43-76AF-4FAA-328C-E54F2EC365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F74AB096-0B23-7324-EECA-5D2674A52671}"/>
              </a:ext>
            </a:extLst>
          </p:cNvPr>
          <p:cNvSpPr txBox="1"/>
          <p:nvPr/>
        </p:nvSpPr>
        <p:spPr>
          <a:xfrm>
            <a:off x="1017088" y="1144654"/>
            <a:ext cx="10142483"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Which is the best Tour Operator?</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Operator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who can integrate with various travel suppliers and built best tour package, activities, hotels, transfers, car rental services and sell them directly to travel agents,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management companies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destination management companies to increase business profitability.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Travel Industry, many changes impact tour operator so it is profitable to find the best tour operator software which can encourage travel agents and tour operator to develop their business.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55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50875-38F6-69FD-9434-0DD703213D1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0773C19-091C-C994-1A19-E5481710A3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96E85EEC-2AA8-A80D-6780-BFD74FFEE1FB}"/>
              </a:ext>
            </a:extLst>
          </p:cNvPr>
          <p:cNvSpPr txBox="1"/>
          <p:nvPr/>
        </p:nvSpPr>
        <p:spPr>
          <a:xfrm>
            <a:off x="1008993" y="1144655"/>
            <a:ext cx="10352690"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First Ever Cloud Based Tour Operator Software</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first specially designed tour operator software that takes care of all business commitment of tour operators, travel company and entire travel industry with its absurd and 100% convenient features.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complete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ERP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managing your tour and travel business efficiently and in a convenient manner. Arrange with utmost consistency, this Software confirm to be an end-to-end solution for all tour operators unified business-related needs. Now develop and compliment your business with this useful travel management software.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38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21929-8A76-73EE-19A6-79C3AC0934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FDC063D-7EA6-9887-5797-74F656B60D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7D67EA9B-B086-E4B0-79E4-0BA17BBB502D}"/>
              </a:ext>
            </a:extLst>
          </p:cNvPr>
          <p:cNvSpPr txBox="1"/>
          <p:nvPr/>
        </p:nvSpPr>
        <p:spPr>
          <a:xfrm>
            <a:off x="1072054" y="1639240"/>
            <a:ext cx="8881241"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tour operator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has got the admirable opportunity for all the travel owners to entrust their business with its exclusive features. The following are the key features that are included in this software solution to address your travel business needs.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Now manage updates of real time booking status with this travel software. Our travel software grants you to manage entire travel business by automating many back office related tasks and functions with its eventual people features.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4575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50100-072E-B001-0FAA-80EDB192515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14A49FF-2237-E236-64A5-F164F66AE5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20FAA3B2-9678-66AA-1C3B-2DFB036409BC}"/>
              </a:ext>
            </a:extLst>
          </p:cNvPr>
          <p:cNvSpPr txBox="1"/>
          <p:nvPr/>
        </p:nvSpPr>
        <p:spPr>
          <a:xfrm>
            <a:off x="966952" y="617781"/>
            <a:ext cx="10489324"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Travelopro Tour operator software</a:t>
            </a:r>
            <a:endParaRPr lang="en-IN" sz="20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software solutions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develop extensive travel software including flights, hotels, transfers, cars, sightseeing, insurance and holiday packages. The travel software is customized to meet the day to day needs of travel agents / travel agencies and end customers.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Starting from the initial search, availability feedback, selection summary, payment &amp; PNR / voucher generation, everything can be managed online and modification can be done through backend.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clientele in travel and hospitality domain includes top travel agencies, tour operators, airlines, aggregators, booking portals, destination management companies, inbound agents and hoteliers. Our travel industry software assures about security, accuracy and quality of travel business.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4340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97377-FCAD-38AF-2EF7-07A4AD6839F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F93E3A9-19D4-ED47-38D3-EB252EA697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0147" y="132693"/>
            <a:ext cx="1818849" cy="413845"/>
          </a:xfrm>
          <a:prstGeom prst="rect">
            <a:avLst/>
          </a:prstGeom>
        </p:spPr>
      </p:pic>
      <p:sp>
        <p:nvSpPr>
          <p:cNvPr id="3" name="TextBox 2">
            <a:extLst>
              <a:ext uri="{FF2B5EF4-FFF2-40B4-BE49-F238E27FC236}">
                <a16:creationId xmlns:a16="http://schemas.microsoft.com/office/drawing/2014/main" id="{20CF1730-5450-E6BF-950D-84FD852E6ED4}"/>
              </a:ext>
            </a:extLst>
          </p:cNvPr>
          <p:cNvSpPr txBox="1"/>
          <p:nvPr/>
        </p:nvSpPr>
        <p:spPr>
          <a:xfrm>
            <a:off x="1017088" y="1115546"/>
            <a:ext cx="10142483" cy="4626908"/>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 booking engine or online reservation system: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booking engine is a user interface for online bookings. This engine grant guests to enter their approved date, room type, and package option. After selecting their desire, guests endorse their reservation in real-time on the website or via a website link.</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Payment processing: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processing assign to the capability to approach payment from guests online via credit card or PayPal. Some software providers integrate their services with payment systems related to Stripe.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Booking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 management is the capability to approach a database of all reservations where you can change dates, edit names, process cancellations, etc.</a:t>
            </a:r>
          </a:p>
        </p:txBody>
      </p:sp>
    </p:spTree>
    <p:extLst>
      <p:ext uri="{BB962C8B-B14F-4D97-AF65-F5344CB8AC3E}">
        <p14:creationId xmlns:p14="http://schemas.microsoft.com/office/powerpoint/2010/main" val="1725515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66</TotalTime>
  <Words>1929</Words>
  <Application>Microsoft Office PowerPoint</Application>
  <PresentationFormat>Widescreen</PresentationFormat>
  <Paragraphs>103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2025-06-05T05:46:31Z</dcterms:created>
  <dcterms:modified xsi:type="dcterms:W3CDTF">2025-08-08T13:06:33Z</dcterms:modified>
</cp:coreProperties>
</file>