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285201369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A9D7EB-2A39-4293-BA65-BE07C55EDAC6}" type="datetimeFigureOut">
              <a:rPr lang="en-IN" smtClean="0"/>
              <a:t>12-07-2025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3010201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1642012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379259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3137780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198826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1743024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3508425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3189613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1124911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A9D7EB-2A39-4293-BA65-BE07C55EDAC6}" type="datetimeFigureOut">
              <a:rPr lang="en-IN" smtClean="0"/>
              <a:t>12-07-2025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206249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A9D7EB-2A39-4293-BA65-BE07C55EDAC6}" type="datetimeFigureOut">
              <a:rPr lang="en-IN" smtClean="0"/>
              <a:t>12-07-2025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415605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A9D7EB-2A39-4293-BA65-BE07C55EDAC6}" type="datetimeFigureOut">
              <a:rPr lang="en-IN" smtClean="0"/>
              <a:t>12-07-2025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401056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A9D7EB-2A39-4293-BA65-BE07C55EDAC6}" type="datetimeFigureOut">
              <a:rPr lang="en-IN" smtClean="0"/>
              <a:t>12-07-2025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428753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45A9D7EB-2A39-4293-BA65-BE07C55EDAC6}" type="datetimeFigureOut">
              <a:rPr lang="en-IN" smtClean="0"/>
              <a:t>12-07-2025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3983612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A9D7EB-2A39-4293-BA65-BE07C55EDAC6}" type="datetimeFigureOut">
              <a:rPr lang="en-IN" smtClean="0"/>
              <a:t>12-07-2025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3487985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A9D7EB-2A39-4293-BA65-BE07C55EDAC6}" type="datetimeFigureOut">
              <a:rPr lang="en-IN" smtClean="0"/>
              <a:t>12-07-2025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D73B3D-E30A-4F58-9FAD-E0B8810FC1AC}" type="slidenum">
              <a:rPr lang="en-IN" smtClean="0"/>
              <a:t>‹#›</a:t>
            </a:fld>
            <a:endParaRPr lang="en-IN"/>
          </a:p>
        </p:txBody>
      </p:sp>
    </p:spTree>
    <p:extLst>
      <p:ext uri="{BB962C8B-B14F-4D97-AF65-F5344CB8AC3E}">
        <p14:creationId xmlns:p14="http://schemas.microsoft.com/office/powerpoint/2010/main" val="2333659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5A9D7EB-2A39-4293-BA65-BE07C55EDAC6}" type="datetimeFigureOut">
              <a:rPr lang="en-IN" smtClean="0"/>
              <a:t>12-07-2025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4D73B3D-E30A-4F58-9FAD-E0B8810FC1AC}" type="slidenum">
              <a:rPr lang="en-IN" smtClean="0"/>
              <a:t>‹#›</a:t>
            </a:fld>
            <a:endParaRPr lang="en-IN"/>
          </a:p>
        </p:txBody>
      </p:sp>
    </p:spTree>
    <p:extLst>
      <p:ext uri="{BB962C8B-B14F-4D97-AF65-F5344CB8AC3E}">
        <p14:creationId xmlns:p14="http://schemas.microsoft.com/office/powerpoint/2010/main" val="148599622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3" Type="http://schemas.openxmlformats.org/officeDocument/2006/relationships/hyperlink" Target="https://www.travelopro.com/gds-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flight-api.php" TargetMode="External"/><Relationship Id="rId4" Type="http://schemas.openxmlformats.org/officeDocument/2006/relationships/hyperlink" Target="https://www.travelopro.com/best-travel-API.php"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travelopro.com/flight-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travelopro.com/hotel-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car-rental-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travelopro.com/sightseeing-api.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avelopro.com/cruise-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travelopro.com/transfer-api.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travelopro.com/b2b-travel-portal.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travel-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online-reservation-system.php"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travelopro.com/b2b-travel-booking.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travelopro.com/internet-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www.travelopro.com/best-online-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issuu.com/albertdavidharsh/docs/b2b_travel_portal__software_development.pptx"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billdesk.php" TargetMode="External"/><Relationship Id="rId5" Type="http://schemas.openxmlformats.org/officeDocument/2006/relationships/hyperlink" Target="https://www.travelopro.com/travel-agency-booking-software.php" TargetMode="External"/><Relationship Id="rId4" Type="http://schemas.openxmlformats.org/officeDocument/2006/relationships/hyperlink" Target="https://www.travelopro.com/b2b-travel-portal.ph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travel-websit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flight-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velopro.com/travel-agency-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ravel-agency-system.php" TargetMode="External"/><Relationship Id="rId4" Type="http://schemas.openxmlformats.org/officeDocument/2006/relationships/hyperlink" Target="https://www.travelopro.com/online-travel-agencies-otas.php"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travelopro.com/travel-management-software.php" TargetMode="External"/><Relationship Id="rId7" Type="http://schemas.openxmlformats.org/officeDocument/2006/relationships/hyperlink" Target="https://www.travelopro.com/tour-and-travel-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about.php" TargetMode="External"/><Relationship Id="rId5" Type="http://schemas.openxmlformats.org/officeDocument/2006/relationships/hyperlink" Target="https://www.travelopro.com/online-reservation-system.php" TargetMode="External"/><Relationship Id="rId4" Type="http://schemas.openxmlformats.org/officeDocument/2006/relationships/hyperlink" Target="https://www.travelopro.com/tour-operator-software.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B59765A-1C94-8126-58CD-417127C679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6" name="TextBox 5">
            <a:extLst>
              <a:ext uri="{FF2B5EF4-FFF2-40B4-BE49-F238E27FC236}">
                <a16:creationId xmlns:a16="http://schemas.microsoft.com/office/drawing/2014/main" id="{789BB878-A7BE-DA74-FA4B-DEF9BAB1A73B}"/>
              </a:ext>
            </a:extLst>
          </p:cNvPr>
          <p:cNvSpPr txBox="1"/>
          <p:nvPr/>
        </p:nvSpPr>
        <p:spPr>
          <a:xfrm>
            <a:off x="4407723" y="5798441"/>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dirty="0">
                <a:latin typeface="Calibri" panose="020F0502020204030204" pitchFamily="34" charset="0"/>
                <a:ea typeface="Calibri" panose="020F0502020204030204" pitchFamily="34" charset="0"/>
                <a:cs typeface="Calibri" panose="020F0502020204030204" pitchFamily="34" charset="0"/>
              </a:rPr>
              <a:t>Email id : </a:t>
            </a:r>
            <a:r>
              <a:rPr lang="en-IN" sz="2000"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IN" sz="2000" b="1" dirty="0">
                <a:latin typeface="Calibri" panose="020F0502020204030204" pitchFamily="34" charset="0"/>
                <a:ea typeface="Calibri" panose="020F0502020204030204" pitchFamily="34" charset="0"/>
                <a:cs typeface="Calibri" panose="020F0502020204030204" pitchFamily="34" charset="0"/>
              </a:rPr>
              <a:t>Phone No : </a:t>
            </a:r>
            <a:r>
              <a:rPr lang="en-GB" sz="2000" b="1" dirty="0">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EF91DB25-4DAB-D5E7-A196-2F2E5245927F}"/>
              </a:ext>
            </a:extLst>
          </p:cNvPr>
          <p:cNvSpPr txBox="1"/>
          <p:nvPr/>
        </p:nvSpPr>
        <p:spPr>
          <a:xfrm>
            <a:off x="3048000" y="132693"/>
            <a:ext cx="6096000" cy="721736"/>
          </a:xfrm>
          <a:prstGeom prst="rect">
            <a:avLst/>
          </a:prstGeom>
          <a:noFill/>
        </p:spPr>
        <p:txBody>
          <a:bodyPr wrap="square">
            <a:spAutoFit/>
          </a:bodyPr>
          <a:lstStyle/>
          <a:p>
            <a:pPr algn="just">
              <a:lnSpc>
                <a:spcPct val="107000"/>
              </a:lnSpc>
              <a:spcAft>
                <a:spcPts val="800"/>
              </a:spcAft>
              <a:buNone/>
            </a:pPr>
            <a:r>
              <a:rPr lang="en-IN" sz="4000" b="1" kern="100" dirty="0">
                <a:effectLst/>
                <a:latin typeface="Calibri" panose="020F0502020204030204" pitchFamily="34" charset="0"/>
                <a:ea typeface="Calibri" panose="020F0502020204030204" pitchFamily="34" charset="0"/>
                <a:cs typeface="Times New Roman" panose="02020603050405020304" pitchFamily="18" charset="0"/>
              </a:rPr>
              <a:t>Best Online Booking System</a:t>
            </a:r>
            <a:endParaRPr lang="en-IN"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F84F3510-E0D5-48A6-C30C-36B59B5477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1780" y="1123693"/>
            <a:ext cx="9906000" cy="4278624"/>
          </a:xfrm>
          <a:prstGeom prst="rect">
            <a:avLst/>
          </a:prstGeom>
        </p:spPr>
      </p:pic>
    </p:spTree>
    <p:extLst>
      <p:ext uri="{BB962C8B-B14F-4D97-AF65-F5344CB8AC3E}">
        <p14:creationId xmlns:p14="http://schemas.microsoft.com/office/powerpoint/2010/main" val="131166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3A1B1-7307-C1D6-3343-1C5D3FCD912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389AFAE-91CD-4BC4-0D9D-0A395BE98E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F78D0785-1D75-56DB-2E0B-87C5F302435D}"/>
              </a:ext>
            </a:extLst>
          </p:cNvPr>
          <p:cNvSpPr txBox="1"/>
          <p:nvPr/>
        </p:nvSpPr>
        <p:spPr>
          <a:xfrm>
            <a:off x="882868" y="1562014"/>
            <a:ext cx="10625959"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design, create and convey the customized Travel Reservation Software for travel agent which give versatile reservation and inventory management for flights, hotels, cars in real time.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Reservation Software also afford immediate supplier connectivity to integrate global hotel, flight, tour, package and transfer inventory in travel booking engine/travel portal of travel agent with advanced functionality of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GDS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using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Flight API</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Hotel API, Travel API, Transfer API to build outstanding Online Travel Reservation Software System for travel website.</a:t>
            </a:r>
          </a:p>
        </p:txBody>
      </p:sp>
    </p:spTree>
    <p:extLst>
      <p:ext uri="{BB962C8B-B14F-4D97-AF65-F5344CB8AC3E}">
        <p14:creationId xmlns:p14="http://schemas.microsoft.com/office/powerpoint/2010/main" val="2952939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465FA-4E69-5F3C-5CFC-039CEFDF9CC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08D0E7C-E786-6B4D-03FA-21781B750B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B9A79C79-0FD4-D3AA-97C0-B199758450A0}"/>
              </a:ext>
            </a:extLst>
          </p:cNvPr>
          <p:cNvSpPr txBox="1"/>
          <p:nvPr/>
        </p:nvSpPr>
        <p:spPr>
          <a:xfrm>
            <a:off x="1198180" y="2103476"/>
            <a:ext cx="8481848" cy="265104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we offer?</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singular solution providing travel agency software subsist travel agent booking system, developed to offer exceptional travel management services for agencies and independent tour operators. </a:t>
            </a:r>
          </a:p>
        </p:txBody>
      </p:sp>
    </p:spTree>
    <p:extLst>
      <p:ext uri="{BB962C8B-B14F-4D97-AF65-F5344CB8AC3E}">
        <p14:creationId xmlns:p14="http://schemas.microsoft.com/office/powerpoint/2010/main" val="3159954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7934F-3FC5-A48F-9D11-CBFDCFC06C1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C50254B-A094-6F69-F8F7-F208532111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FB0F63B8-8679-9EB3-D826-29BB6F007B1F}"/>
              </a:ext>
            </a:extLst>
          </p:cNvPr>
          <p:cNvSpPr txBox="1"/>
          <p:nvPr/>
        </p:nvSpPr>
        <p:spPr>
          <a:xfrm>
            <a:off x="1120911" y="1459422"/>
            <a:ext cx="10026869" cy="4334328"/>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Flight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Booking Software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is a complete flight booking quotation system which automates flight booking process to boost book flight online for appropriate seats available from different flights and increase revenue.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Travel Software Company based in worldwide that develops best flight booking engine for travel companies to automate flight booking process with various flight suppliers integration and instant acceptance to boost end users to search and book airline/flight tickets in worldwide destinations.</a:t>
            </a:r>
          </a:p>
        </p:txBody>
      </p:sp>
    </p:spTree>
    <p:extLst>
      <p:ext uri="{BB962C8B-B14F-4D97-AF65-F5344CB8AC3E}">
        <p14:creationId xmlns:p14="http://schemas.microsoft.com/office/powerpoint/2010/main" val="1583622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8046F-A496-1598-E02C-F5A7BFEE78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A88C293-BDE0-7062-2594-A41EC91FF0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1DFF70B9-E10D-28C0-5F4D-B5A83D9A149B}"/>
              </a:ext>
            </a:extLst>
          </p:cNvPr>
          <p:cNvSpPr txBox="1"/>
          <p:nvPr/>
        </p:nvSpPr>
        <p:spPr>
          <a:xfrm>
            <a:off x="777764" y="1012954"/>
            <a:ext cx="10867697" cy="4832092"/>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Hotel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afford your guests an immediate and smooth reservation involvement requiring minimum efforts while using their PC, smart phones or tablets.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deep range of online booking system features gets you higher revenues by grant your guests to avail special afford , promo codes and capability to do group bookings.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hotel reservation system has provided the travel agencies a new aspect. Travel companies can contribute their users the facility of choosing top hotel rooms, both nationally and internationally.</a:t>
            </a:r>
          </a:p>
        </p:txBody>
      </p:sp>
    </p:spTree>
    <p:extLst>
      <p:ext uri="{BB962C8B-B14F-4D97-AF65-F5344CB8AC3E}">
        <p14:creationId xmlns:p14="http://schemas.microsoft.com/office/powerpoint/2010/main" val="3017334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57B30-4008-EE07-E998-5BFA6AC7C0F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F315D35-5CCA-4AB8-B763-4702C95638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1DEDAC8A-525D-15BE-A2C7-A8368039EBF8}"/>
              </a:ext>
            </a:extLst>
          </p:cNvPr>
          <p:cNvSpPr txBox="1"/>
          <p:nvPr/>
        </p:nvSpPr>
        <p:spPr>
          <a:xfrm>
            <a:off x="914400" y="1408126"/>
            <a:ext cx="9932275" cy="404174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Car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develops customizable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car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rental car companies, car rental agencies, cab businesses &amp; taxi operators.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Car Booking Engines primarily boost in managing reservations, tracking available vehicles, automatic maintenance and servicing notifications, checking vehicles in and out etc.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If you are a car rental company and looking for a booking system, choosing Travelopro will be the right choice.</a:t>
            </a:r>
          </a:p>
        </p:txBody>
      </p:sp>
    </p:spTree>
    <p:extLst>
      <p:ext uri="{BB962C8B-B14F-4D97-AF65-F5344CB8AC3E}">
        <p14:creationId xmlns:p14="http://schemas.microsoft.com/office/powerpoint/2010/main" val="1518453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11CC1-4152-D9CC-17D2-515EFEE2047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9551093-B8CB-82F5-1276-370316072D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8D518433-3FB5-F0B7-697C-B784D438B6B3}"/>
              </a:ext>
            </a:extLst>
          </p:cNvPr>
          <p:cNvSpPr txBox="1"/>
          <p:nvPr/>
        </p:nvSpPr>
        <p:spPr>
          <a:xfrm>
            <a:off x="956441" y="953395"/>
            <a:ext cx="10279117" cy="512467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Sightseeing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sightseeing feature of our travel booking engine afford an assortment of pre-bookable opportunities with an extent of tour content. This makes travel selection accessible with the abate to pick sightseeing products of your choice. Our sightseeing booking engine has been designed to amalgam seamlessly with your actual website.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It’s a confirm solution that delivers accessible, fast and protected online booking to your customers from your website. Travelopro affords you the best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sightseeing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solution with the boost of which you can make your customer’s holiday a memorable one by contributing the right sightseeing plans and transfers.</a:t>
            </a:r>
          </a:p>
        </p:txBody>
      </p:sp>
    </p:spTree>
    <p:extLst>
      <p:ext uri="{BB962C8B-B14F-4D97-AF65-F5344CB8AC3E}">
        <p14:creationId xmlns:p14="http://schemas.microsoft.com/office/powerpoint/2010/main" val="950410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E6636-5395-22CD-AA0A-D70DFA1E467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4875A59-DB3C-8FFC-78EE-39ADBC7589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35EA748A-444E-A057-F18A-C5E59BC15643}"/>
              </a:ext>
            </a:extLst>
          </p:cNvPr>
          <p:cNvSpPr txBox="1"/>
          <p:nvPr/>
        </p:nvSpPr>
        <p:spPr>
          <a:xfrm>
            <a:off x="945931" y="849111"/>
            <a:ext cx="10300138" cy="4832092"/>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Cruise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World of sea with Cruise running in it, is certainly an adventurous and unforgettable involvement for travelers.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extensive increasing acceptance ventures on the sea and ordinary demand on Cruise is increasing the number of cruise liners at ordinary intervals.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Under such an aggressive marketplace, reaching the targeted customers would lack a reliable protected,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cruise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would be playing a handy role for the cruise operators to reach in the large market segment and offer multiple available deals to captivate the market.</a:t>
            </a:r>
          </a:p>
        </p:txBody>
      </p:sp>
    </p:spTree>
    <p:extLst>
      <p:ext uri="{BB962C8B-B14F-4D97-AF65-F5344CB8AC3E}">
        <p14:creationId xmlns:p14="http://schemas.microsoft.com/office/powerpoint/2010/main" val="3914358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C0D4D-243F-F873-C026-8E62E3F90BE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ABB42EA-D162-EDFD-997D-D281065BBB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AD36CB33-87ED-E6A9-AF8D-2208BD5ACA16}"/>
              </a:ext>
            </a:extLst>
          </p:cNvPr>
          <p:cNvSpPr txBox="1"/>
          <p:nvPr/>
        </p:nvSpPr>
        <p:spPr>
          <a:xfrm>
            <a:off x="872358" y="1064250"/>
            <a:ext cx="9942786" cy="472950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Transfer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Transfers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contribute agencies and transfers operators the capability to let their B2C, B2B and corporate client’s book point-to-point transfers online with live availability and instant acceptance.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booking engine can display live inventory from both your direct contracts construct in the inventory system as well as through XML feeds from suppliers like Hotelbeds, iWay transfers, Sabre and Tourico. Moreover, it contributes you great cross-sell opportunities by grant your clients to book transfers along with flights, hotels and other products you have in your inventory.</a:t>
            </a:r>
          </a:p>
        </p:txBody>
      </p:sp>
    </p:spTree>
    <p:extLst>
      <p:ext uri="{BB962C8B-B14F-4D97-AF65-F5344CB8AC3E}">
        <p14:creationId xmlns:p14="http://schemas.microsoft.com/office/powerpoint/2010/main" val="2027629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206B2-83A6-7753-2A1F-1C508BAD972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C32A68E-825E-5049-0C7A-9C6A2147F2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8BE71318-685E-7D4D-62DF-FD7F385DFA62}"/>
              </a:ext>
            </a:extLst>
          </p:cNvPr>
          <p:cNvSpPr txBox="1"/>
          <p:nvPr/>
        </p:nvSpPr>
        <p:spPr>
          <a:xfrm>
            <a:off x="1031574" y="872358"/>
            <a:ext cx="10456234" cy="472950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B2C Booking Engine</a:t>
            </a:r>
          </a:p>
          <a:p>
            <a:pPr algn="just">
              <a:lnSpc>
                <a:spcPct val="107000"/>
              </a:lnSpc>
              <a:spcAft>
                <a:spcPts val="800"/>
              </a:spcAft>
              <a:buNone/>
            </a:pP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B2C Travel Portal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online travel booking portal which contribute online search and book functionality with flight, hotel, tour, transfer and package module to enable global B2C consumers to search and book online.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B2C Travel Portal is key component for a Travel Website. It is travel portal for retail sales empower business to sell more products and increase revenue. Travelopro is best B2C Travel Portal Development Company contributing B2C Travel Portal and Online Travel Booking Portal to build a complete robust Travel Booking System for Tour Operator, Travel Agency and Travel Company to maximize revenues and spot top position among travel industry competitors.</a:t>
            </a:r>
          </a:p>
        </p:txBody>
      </p:sp>
    </p:spTree>
    <p:extLst>
      <p:ext uri="{BB962C8B-B14F-4D97-AF65-F5344CB8AC3E}">
        <p14:creationId xmlns:p14="http://schemas.microsoft.com/office/powerpoint/2010/main" val="134367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10778-969C-73A6-E751-63DAC28CF2C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B2C1D68-19E2-C2E6-FCDF-554BE908AE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81DD2F6E-D7C5-71B4-0D5F-C9E966678877}"/>
              </a:ext>
            </a:extLst>
          </p:cNvPr>
          <p:cNvSpPr txBox="1"/>
          <p:nvPr/>
        </p:nvSpPr>
        <p:spPr>
          <a:xfrm>
            <a:off x="1103585" y="1828208"/>
            <a:ext cx="8807669" cy="3441391"/>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provides B2C travel portal software to allow OTAs to become a brand and serve their customers most efficiently.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B2C Internet Booking System by Travelopro afford affluent tools that boost the booking process simpler and faster with convenient UI for all customers.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B2C booking engine perform the branding for company using software for travel website, it grants company to sell any services in travel directly on company’s portal.</a:t>
            </a:r>
          </a:p>
        </p:txBody>
      </p:sp>
    </p:spTree>
    <p:extLst>
      <p:ext uri="{BB962C8B-B14F-4D97-AF65-F5344CB8AC3E}">
        <p14:creationId xmlns:p14="http://schemas.microsoft.com/office/powerpoint/2010/main" val="582965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18082-ED5C-12DF-15E9-EA79C8C837C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8E3FEF9-E060-9567-1D68-4EA44DB6B2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50C78560-E563-4A47-F03C-E05DFB916AD9}"/>
              </a:ext>
            </a:extLst>
          </p:cNvPr>
          <p:cNvSpPr txBox="1"/>
          <p:nvPr/>
        </p:nvSpPr>
        <p:spPr>
          <a:xfrm>
            <a:off x="1008992" y="1562014"/>
            <a:ext cx="9301655"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 online booking system is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software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grants possible guests to self-book and pay through your website, and other channels, while providing you the outstanding tools to run and scale your operation, all in one place.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 online booking system is a sample of software used for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reservation management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It grants travel and hospitality businesses to approach bookings online and manage mobile and personal bookings in a better way. Online Booking system contributes all features of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ѕеlf-ѕеrvісе</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роrtаlѕ</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151979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73130-891E-7649-F7D6-DC56F5B8768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BC466ED-60F0-50D3-4A07-40B81BA399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EC78F321-E26D-69C0-8988-EC9D2ED08A73}"/>
              </a:ext>
            </a:extLst>
          </p:cNvPr>
          <p:cNvSpPr txBox="1"/>
          <p:nvPr/>
        </p:nvSpPr>
        <p:spPr>
          <a:xfrm>
            <a:off x="641131" y="344690"/>
            <a:ext cx="11193517"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B2B Booking Engine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robust, protected and feature-rich B2B booking engine customized for your travel business. 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travel portal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travel agents is an excellent platform for B2B agencies, wholesalers, DMCs and other B2B travel companies that work with hundreds or even thousands of agents across various geographies.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Built on advanced technological infrastructure, we are continually innovating to keep it updated and protected. We have more than a decade of involvement in the travel domain and we are abreast with the latest market trends - this is translated to the software we develop. We work intently with our clients to develop modules that simply work.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B2B booking system has all the essential modules included, you can adjust pricing and markup policies dynamically, display hotel rooms availability in real-time, manage credit limits, and manage cancellation policies and fees. </a:t>
            </a:r>
          </a:p>
        </p:txBody>
      </p:sp>
    </p:spTree>
    <p:extLst>
      <p:ext uri="{BB962C8B-B14F-4D97-AF65-F5344CB8AC3E}">
        <p14:creationId xmlns:p14="http://schemas.microsoft.com/office/powerpoint/2010/main" val="187506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D52B3-F1D4-14E8-A393-C5AB2D2D87F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268D93-D095-6B88-D734-775AE61235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F7BC63E5-AD00-436D-BEB3-DB7F7767F8E6}"/>
              </a:ext>
            </a:extLst>
          </p:cNvPr>
          <p:cNvSpPr txBox="1"/>
          <p:nvPr/>
        </p:nvSpPr>
        <p:spPr>
          <a:xfrm>
            <a:off x="940675" y="1064250"/>
            <a:ext cx="10037379" cy="472950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you need an Online Booking System for your Travel Business?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 part of software used for reservation management. It grants travel/hospitality businesses to approach online bookings and manage personal bookings in a better way. An online travel booking system is very necessary tool for travel agents or travel companies.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conception of travel technology solution is very simple. It affords a connected search to the travel portals/websites. This tool is applied comfortably to coordinate between the travel lovers and the service providers. Online booking and reservation system can be comfortably integrated into your social media page and website. </a:t>
            </a:r>
          </a:p>
        </p:txBody>
      </p:sp>
    </p:spTree>
    <p:extLst>
      <p:ext uri="{BB962C8B-B14F-4D97-AF65-F5344CB8AC3E}">
        <p14:creationId xmlns:p14="http://schemas.microsoft.com/office/powerpoint/2010/main" val="3120421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F6B43-D613-1D62-A521-F5D99B2581B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2C6203A-7BA2-D185-E6EB-156EDA16A3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515239F5-1BED-AD85-1B61-CF64E5048F70}"/>
              </a:ext>
            </a:extLst>
          </p:cNvPr>
          <p:cNvSpPr txBox="1"/>
          <p:nvPr/>
        </p:nvSpPr>
        <p:spPr>
          <a:xfrm>
            <a:off x="536028" y="556687"/>
            <a:ext cx="11393214" cy="5812425"/>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easily visit your website, select the service they would like to book, and fill full a booking form. After that, they pay via a payment gateway which transfers the payment to you. The whole process takes just a few minutes for the first time booking and even less for repeat bookings.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booking techniques grant you to capture that new revenue as soon as players calendar by means of your program. It works all the time. Online booking systems mean your company is open 24 hours per day, seven days weekly. An online booking process is software you may use for reservation administration. Online booking systems are made to contribute all the qualities of self-service portals.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 online booking system simplifies the booking process for you and your customers by automating such operations as getting customer details modernize booking information, payment, scheduling, and many others. It boosts to reserve customers on your portal since they can see available options or book packages, hotels, flights or many more without switching between various pages and services.</a:t>
            </a:r>
          </a:p>
        </p:txBody>
      </p:sp>
    </p:spTree>
    <p:extLst>
      <p:ext uri="{BB962C8B-B14F-4D97-AF65-F5344CB8AC3E}">
        <p14:creationId xmlns:p14="http://schemas.microsoft.com/office/powerpoint/2010/main" val="2594473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A847-BE93-82BB-A547-597B7969A98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0FE75BA-6F9C-7271-EC6A-795481BD5A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2" name="Title 1">
            <a:extLst>
              <a:ext uri="{FF2B5EF4-FFF2-40B4-BE49-F238E27FC236}">
                <a16:creationId xmlns:a16="http://schemas.microsoft.com/office/drawing/2014/main" id="{6B5F56AA-1A28-D354-6674-A089C87425F9}"/>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https://www.travelopro.com/best-online-booking-system.php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11670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9C618-6ACE-11CC-C996-C786BDAC078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F32025C-402B-FA4F-5902-99C768EE66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A06E1532-AF9A-BF27-4191-95119BABF83A}"/>
              </a:ext>
            </a:extLst>
          </p:cNvPr>
          <p:cNvSpPr txBox="1"/>
          <p:nvPr/>
        </p:nvSpPr>
        <p:spPr>
          <a:xfrm>
            <a:off x="1161393" y="954059"/>
            <a:ext cx="9869214" cy="4949881"/>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Salient features of our online travel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travel booking engine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B2B and B2C travel solution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Protected mid-office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Reservation Management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Agent Management</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Accounting System Integration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Payment Gateway Integration</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Multiple Supplier APIs</a:t>
            </a:r>
          </a:p>
        </p:txBody>
      </p:sp>
    </p:spTree>
    <p:extLst>
      <p:ext uri="{BB962C8B-B14F-4D97-AF65-F5344CB8AC3E}">
        <p14:creationId xmlns:p14="http://schemas.microsoft.com/office/powerpoint/2010/main" val="86492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57590-35E3-9DBB-4E14-EAA24899EC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DA3A6CF-8B70-C70D-E83D-489F7F13D7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F4D66A05-12F5-91B0-7933-2985C8422490}"/>
              </a:ext>
            </a:extLst>
          </p:cNvPr>
          <p:cNvSpPr txBox="1"/>
          <p:nvPr/>
        </p:nvSpPr>
        <p:spPr>
          <a:xfrm>
            <a:off x="1124606" y="1542489"/>
            <a:ext cx="6642538" cy="3456587"/>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Add direct contracts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Redistribution API</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Multilingual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websites</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Add offline travel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Distribute white labels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multiple branches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Business intelligence reports</a:t>
            </a:r>
          </a:p>
        </p:txBody>
      </p:sp>
    </p:spTree>
    <p:extLst>
      <p:ext uri="{BB962C8B-B14F-4D97-AF65-F5344CB8AC3E}">
        <p14:creationId xmlns:p14="http://schemas.microsoft.com/office/powerpoint/2010/main" val="3408516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261B9-B8A9-9AB4-82DB-C24E29ABBC8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7EC62E2-2495-0ED8-EEA9-8FD9E00B46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FB5FD46B-E09D-DABE-709C-E79D0937C01B}"/>
              </a:ext>
            </a:extLst>
          </p:cNvPr>
          <p:cNvSpPr txBox="1"/>
          <p:nvPr/>
        </p:nvSpPr>
        <p:spPr>
          <a:xfrm>
            <a:off x="1032641" y="1565679"/>
            <a:ext cx="9509235" cy="3543984"/>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Advantages Does an Online Booking System Give to Your Business?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Increase in Bookings: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biggest advantage of online booking systems is that they can approach bookings 24/7 so your customers have the convenience to book when it’s right for them</a:t>
            </a:r>
            <a:r>
              <a:rPr lang="en-IN" sz="2400" kern="100" dirty="0">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800"/>
              </a:spcAft>
              <a:buFont typeface="Arial" panose="020B0604020202020204" pitchFamily="34" charset="0"/>
              <a:buChar char="•"/>
            </a:pPr>
            <a:r>
              <a:rPr lang="en-IN" sz="2400" b="1" kern="1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Еаѕіеr</a:t>
            </a: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and </a:t>
            </a:r>
            <a:r>
              <a:rPr lang="en-IN" sz="2400" b="1" kern="1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Fаѕtеr</a:t>
            </a: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b="1" kern="1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Рауmеntѕ</a:t>
            </a: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Рауmеntѕ</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are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аlѕо</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grеаtlу</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еаѕеd</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with a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оnlіnе</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bооkіng</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рlаtfоrm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Also, you can cut out the middlemen and appear sharing your income with the third parties.</a:t>
            </a:r>
          </a:p>
        </p:txBody>
      </p:sp>
    </p:spTree>
    <p:extLst>
      <p:ext uri="{BB962C8B-B14F-4D97-AF65-F5344CB8AC3E}">
        <p14:creationId xmlns:p14="http://schemas.microsoft.com/office/powerpoint/2010/main" val="306986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9D7C8-FD87-5295-1FF9-963034E599E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33066E0-81BB-C569-1225-0E85B6C3CE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C373D7BD-850F-4355-E677-B31B80A4D890}"/>
              </a:ext>
            </a:extLst>
          </p:cNvPr>
          <p:cNvSpPr txBox="1"/>
          <p:nvPr/>
        </p:nvSpPr>
        <p:spPr>
          <a:xfrm>
            <a:off x="935420" y="1313132"/>
            <a:ext cx="10016359" cy="4231736"/>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Mobility: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Today more and more people accept to make purchases and bookings via their mobiles or tablets. Since the platform is web-based, customers can book on the go using any device. </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Smarter Insights into the Business: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booking system keeps track of each reservation and the details fixed to it. The information customers contribute when booking is a precious resource that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booking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contributes. </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SMS and E-mail Automation: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Sending out standard emails and messages takes a lot of time. Booking system grant automation of this annoying administrative work. </a:t>
            </a:r>
          </a:p>
        </p:txBody>
      </p:sp>
    </p:spTree>
    <p:extLst>
      <p:ext uri="{BB962C8B-B14F-4D97-AF65-F5344CB8AC3E}">
        <p14:creationId xmlns:p14="http://schemas.microsoft.com/office/powerpoint/2010/main" val="2519526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C6F8E-D240-22FA-A90B-4A44633B652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3257501-50F2-5037-0745-7B8C7E4F9F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C7769239-BD54-4E3D-F179-F3234159BBF1}"/>
              </a:ext>
            </a:extLst>
          </p:cNvPr>
          <p:cNvSpPr txBox="1"/>
          <p:nvPr/>
        </p:nvSpPr>
        <p:spPr>
          <a:xfrm>
            <a:off x="945932" y="1064250"/>
            <a:ext cx="10110952" cy="472950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Travelopro Online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makes online booking travel quick and accessible, even for the least experienced users. Travelopro Travel’s user interface delivers a familiar consumer travel online booking experience, offering end users powerful yet easy-to-use features, all while ensuring your corporate policies are being imposed.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empower travelers to book air, rental car, hotel, and cruise reservations quickly and comfortably. With minimal effort and an intuitive user interface, travelers can promptly book the most complex of trips with a few clicks.</a:t>
            </a:r>
          </a:p>
        </p:txBody>
      </p:sp>
    </p:spTree>
    <p:extLst>
      <p:ext uri="{BB962C8B-B14F-4D97-AF65-F5344CB8AC3E}">
        <p14:creationId xmlns:p14="http://schemas.microsoft.com/office/powerpoint/2010/main" val="2906797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AB514-0F78-B4F4-E1A8-E4F48A0460D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31A2C62-D367-5179-A119-30D9199696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3919DEA2-548A-FD0D-2504-B5D62CADF887}"/>
              </a:ext>
            </a:extLst>
          </p:cNvPr>
          <p:cNvSpPr txBox="1"/>
          <p:nvPr/>
        </p:nvSpPr>
        <p:spPr>
          <a:xfrm>
            <a:off x="977462" y="774719"/>
            <a:ext cx="10552386" cy="512467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Choose Travelopro?</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web-based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Agency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boost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agencies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maximize their online bookings while reducing their administrative costs. You can sell your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products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via various channels (B2C, B2B and B2B2C) and accurately manage your operations through our advanced back-office automation module.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is entirely modular in nature making it absolutely scalable and can also comfortably be integrated with your actual IT solutions as and when needed. An exclusive aspect of our solution is that we also afford Development APIs that grant travel companies with tech teams to develop their own front ends for web and mobile.</a:t>
            </a:r>
          </a:p>
        </p:txBody>
      </p:sp>
    </p:spTree>
    <p:extLst>
      <p:ext uri="{BB962C8B-B14F-4D97-AF65-F5344CB8AC3E}">
        <p14:creationId xmlns:p14="http://schemas.microsoft.com/office/powerpoint/2010/main" val="3739135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77742-46F1-D8E9-CB51-455E49B139D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A9DEF67-74FA-306F-1D0D-F468A79DA1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055" y="132693"/>
            <a:ext cx="1863451" cy="423994"/>
          </a:xfrm>
          <a:prstGeom prst="rect">
            <a:avLst/>
          </a:prstGeom>
        </p:spPr>
      </p:pic>
      <p:sp>
        <p:nvSpPr>
          <p:cNvPr id="3" name="TextBox 2">
            <a:extLst>
              <a:ext uri="{FF2B5EF4-FFF2-40B4-BE49-F238E27FC236}">
                <a16:creationId xmlns:a16="http://schemas.microsoft.com/office/drawing/2014/main" id="{68E928B2-DF4F-DA91-884B-A332CB5EB9B6}"/>
              </a:ext>
            </a:extLst>
          </p:cNvPr>
          <p:cNvSpPr txBox="1"/>
          <p:nvPr/>
        </p:nvSpPr>
        <p:spPr>
          <a:xfrm>
            <a:off x="630620" y="420195"/>
            <a:ext cx="10930759"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Online Travel Management Software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Management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designed to help travel agent,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tour operator</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destination management company and travel agency to counter effectively to their customers’ requisites.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Integration with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online booking technology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Travel Management Software is a complete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travel software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deliver end-to-end solutions for Travel Reservation, Hotel Reservation, Operations, Back-Office, Contracts, and Distribution System.</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Reservation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online Travel Booking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constructs travel data for hotels, flights, package, tour, and car-rental services in Travel Reservation System to provide flights, hotels, tour booking for customers. Travel Reservation Software contributes inventory and rate in real-time data to customer. Also it grants to book hotels in various geographical locations.</a:t>
            </a:r>
          </a:p>
        </p:txBody>
      </p:sp>
    </p:spTree>
    <p:extLst>
      <p:ext uri="{BB962C8B-B14F-4D97-AF65-F5344CB8AC3E}">
        <p14:creationId xmlns:p14="http://schemas.microsoft.com/office/powerpoint/2010/main" val="4010215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36</TotalTime>
  <Words>2046</Words>
  <Application>Microsoft Office PowerPoint</Application>
  <PresentationFormat>Widescreen</PresentationFormat>
  <Paragraphs>100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2</cp:revision>
  <dcterms:created xsi:type="dcterms:W3CDTF">2025-07-12T06:48:21Z</dcterms:created>
  <dcterms:modified xsi:type="dcterms:W3CDTF">2025-07-12T07:24:50Z</dcterms:modified>
</cp:coreProperties>
</file>