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5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21535619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442463-E687-4B7A-AB6C-1FFC20094AF7}" type="datetimeFigureOut">
              <a:rPr lang="en-IN" smtClean="0"/>
              <a:t>29-07-2025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64797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2821295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1648807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2275326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856660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1804599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079676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1308708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1287924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2463-E687-4B7A-AB6C-1FFC20094AF7}" type="datetimeFigureOut">
              <a:rPr lang="en-IN" smtClean="0"/>
              <a:t>29-07-2025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533728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442463-E687-4B7A-AB6C-1FFC20094AF7}" type="datetimeFigureOut">
              <a:rPr lang="en-IN" smtClean="0"/>
              <a:t>29-07-2025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303541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442463-E687-4B7A-AB6C-1FFC20094AF7}" type="datetimeFigureOut">
              <a:rPr lang="en-IN" smtClean="0"/>
              <a:t>29-07-2025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249131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442463-E687-4B7A-AB6C-1FFC20094AF7}" type="datetimeFigureOut">
              <a:rPr lang="en-IN" smtClean="0"/>
              <a:t>29-07-2025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388614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5A442463-E687-4B7A-AB6C-1FFC20094AF7}" type="datetimeFigureOut">
              <a:rPr lang="en-IN" smtClean="0"/>
              <a:t>29-07-2025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3640495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442463-E687-4B7A-AB6C-1FFC20094AF7}" type="datetimeFigureOut">
              <a:rPr lang="en-IN" smtClean="0"/>
              <a:t>29-07-2025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1802352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442463-E687-4B7A-AB6C-1FFC20094AF7}" type="datetimeFigureOut">
              <a:rPr lang="en-IN" smtClean="0"/>
              <a:t>29-07-2025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C4E151-46AC-46C1-AAE8-A87AE591D86D}" type="slidenum">
              <a:rPr lang="en-IN" smtClean="0"/>
              <a:t>‹#›</a:t>
            </a:fld>
            <a:endParaRPr lang="en-IN"/>
          </a:p>
        </p:txBody>
      </p:sp>
    </p:spTree>
    <p:extLst>
      <p:ext uri="{BB962C8B-B14F-4D97-AF65-F5344CB8AC3E}">
        <p14:creationId xmlns:p14="http://schemas.microsoft.com/office/powerpoint/2010/main" val="226412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A442463-E687-4B7A-AB6C-1FFC20094AF7}" type="datetimeFigureOut">
              <a:rPr lang="en-IN" smtClean="0"/>
              <a:t>29-07-2025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FC4E151-46AC-46C1-AAE8-A87AE591D86D}" type="slidenum">
              <a:rPr lang="en-IN" smtClean="0"/>
              <a:t>‹#›</a:t>
            </a:fld>
            <a:endParaRPr lang="en-IN"/>
          </a:p>
        </p:txBody>
      </p:sp>
    </p:spTree>
    <p:extLst>
      <p:ext uri="{BB962C8B-B14F-4D97-AF65-F5344CB8AC3E}">
        <p14:creationId xmlns:p14="http://schemas.microsoft.com/office/powerpoint/2010/main" val="17976874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food-delivery-manage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stitch-launching-online-custom-clothing-store.php"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portal-development/travel-booking-software"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travelopro.com/best-travel-app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web-development-company.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ravel-crm-software.php" TargetMode="External"/><Relationship Id="rId5" Type="http://schemas.openxmlformats.org/officeDocument/2006/relationships/hyperlink" Target="https://www.travelopro.com/flight-booking-software.php" TargetMode="External"/><Relationship Id="rId4" Type="http://schemas.openxmlformats.org/officeDocument/2006/relationships/hyperlink" Target="https://www.travelopro.com/tour-operator-software.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vacation-package-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app-development.php" TargetMode="External"/><Relationship Id="rId4" Type="http://schemas.openxmlformats.org/officeDocument/2006/relationships/hyperlink" Target="https://www.travelopro.com/travel-technology-company.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online-hotel-book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demand-home-cooked-meals-delivery-apps-development.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online-grocery-store-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in.pinterest.com/pin/travel-booking-website-in-2022--113666639342501128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online-food-ordering-businesses-approach-digital-marketing.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88375A-031D-BAB5-823D-8DAF1714CF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pic>
        <p:nvPicPr>
          <p:cNvPr id="6" name="Picture 5">
            <a:extLst>
              <a:ext uri="{FF2B5EF4-FFF2-40B4-BE49-F238E27FC236}">
                <a16:creationId xmlns:a16="http://schemas.microsoft.com/office/drawing/2014/main" id="{FDF3A9CC-7BAF-4FCD-BD3A-FE023F332259}"/>
              </a:ext>
            </a:extLst>
          </p:cNvPr>
          <p:cNvPicPr>
            <a:picLocks noChangeAspect="1"/>
          </p:cNvPicPr>
          <p:nvPr/>
        </p:nvPicPr>
        <p:blipFill>
          <a:blip r:embed="rId3"/>
          <a:stretch>
            <a:fillRect/>
          </a:stretch>
        </p:blipFill>
        <p:spPr>
          <a:xfrm>
            <a:off x="4209538" y="5843084"/>
            <a:ext cx="3920068" cy="847417"/>
          </a:xfrm>
          <a:prstGeom prst="rect">
            <a:avLst/>
          </a:prstGeom>
        </p:spPr>
      </p:pic>
      <p:sp>
        <p:nvSpPr>
          <p:cNvPr id="8" name="TextBox 7">
            <a:extLst>
              <a:ext uri="{FF2B5EF4-FFF2-40B4-BE49-F238E27FC236}">
                <a16:creationId xmlns:a16="http://schemas.microsoft.com/office/drawing/2014/main" id="{B09D0CEB-0462-8EF7-ACF6-BC148B909729}"/>
              </a:ext>
            </a:extLst>
          </p:cNvPr>
          <p:cNvSpPr txBox="1"/>
          <p:nvPr/>
        </p:nvSpPr>
        <p:spPr>
          <a:xfrm>
            <a:off x="4493172" y="143203"/>
            <a:ext cx="3352800" cy="646331"/>
          </a:xfrm>
          <a:prstGeom prst="rect">
            <a:avLst/>
          </a:prstGeom>
          <a:noFill/>
        </p:spPr>
        <p:txBody>
          <a:bodyPr wrap="square">
            <a:spAutoFit/>
          </a:bodyPr>
          <a:lstStyle/>
          <a:p>
            <a:r>
              <a:rPr lang="en-IN" sz="3600" b="1" dirty="0"/>
              <a:t>Best Travel Apps</a:t>
            </a:r>
          </a:p>
        </p:txBody>
      </p:sp>
      <p:pic>
        <p:nvPicPr>
          <p:cNvPr id="12" name="Picture 11">
            <a:extLst>
              <a:ext uri="{FF2B5EF4-FFF2-40B4-BE49-F238E27FC236}">
                <a16:creationId xmlns:a16="http://schemas.microsoft.com/office/drawing/2014/main" id="{DFE588F3-497D-6835-BC62-4E8CABFDC5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85098" y="1358346"/>
            <a:ext cx="7021659" cy="3915926"/>
          </a:xfrm>
          <a:prstGeom prst="rect">
            <a:avLst/>
          </a:prstGeom>
        </p:spPr>
      </p:pic>
    </p:spTree>
    <p:extLst>
      <p:ext uri="{BB962C8B-B14F-4D97-AF65-F5344CB8AC3E}">
        <p14:creationId xmlns:p14="http://schemas.microsoft.com/office/powerpoint/2010/main" val="898762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20899-E5CB-E4AA-E5FE-06EDE63A718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8A64B8-9CCC-F4DC-B7D0-8ECEC878F8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36173F25-9583-C194-F9BE-AECCD38974F5}"/>
              </a:ext>
            </a:extLst>
          </p:cNvPr>
          <p:cNvSpPr txBox="1"/>
          <p:nvPr/>
        </p:nvSpPr>
        <p:spPr>
          <a:xfrm>
            <a:off x="689987" y="712775"/>
            <a:ext cx="10405241" cy="543244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Powerful Search</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 powerful and filtered search feature, users can easily search for hotels, tickets or places to visit, and much more. With advanced search filters, they can further enhance their search process using the travel app.</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Reviews &amp; Recommendation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feature becomes useful in a travel app when users want to check out the ratings and reviews shared by other travelers on a hotel or destination, restaurant, etc. Reviews and recommendations make it much easier for them to find their perfect hotel and other destinations.</a:t>
            </a:r>
          </a:p>
        </p:txBody>
      </p:sp>
    </p:spTree>
    <p:extLst>
      <p:ext uri="{BB962C8B-B14F-4D97-AF65-F5344CB8AC3E}">
        <p14:creationId xmlns:p14="http://schemas.microsoft.com/office/powerpoint/2010/main" val="2645613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D32646-8621-4132-EBC9-85BBB75C2F8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638535A-9C5A-78AF-6251-F22B8B82E9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E2888E45-2A75-95A9-E406-A79D7A0F3B34}"/>
              </a:ext>
            </a:extLst>
          </p:cNvPr>
          <p:cNvSpPr txBox="1"/>
          <p:nvPr/>
        </p:nvSpPr>
        <p:spPr>
          <a:xfrm>
            <a:off x="1051035" y="1968390"/>
            <a:ext cx="9522372" cy="26510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Multi-Payment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also integrate multiple payment gateways in your travel app and can offer your users different ways like credit cards, debit cards, and app wallets to make payments for trips. Moreover, with us, you can develop a dedicated payment app for easy payment.</a:t>
            </a:r>
          </a:p>
        </p:txBody>
      </p:sp>
    </p:spTree>
    <p:extLst>
      <p:ext uri="{BB962C8B-B14F-4D97-AF65-F5344CB8AC3E}">
        <p14:creationId xmlns:p14="http://schemas.microsoft.com/office/powerpoint/2010/main" val="1406502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2038F-F6EA-A3FA-32A0-C5AB34E9C16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2AA906D-2553-07C6-D4B7-3A09EDC642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AA503A83-4D11-971F-42F9-FFD054DEE8BA}"/>
              </a:ext>
            </a:extLst>
          </p:cNvPr>
          <p:cNvSpPr txBox="1"/>
          <p:nvPr/>
        </p:nvSpPr>
        <p:spPr>
          <a:xfrm>
            <a:off x="1047338" y="1826549"/>
            <a:ext cx="10307529" cy="26510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Travel App Development for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Having an app to manage all your trips and plans can have a great influence on your life. A hassle-free vacation can be very enjoyable when you don’t have to worry about your hotel or flight bookings. A travel app can be used to easily manage all of them at your fingertips.</a:t>
            </a:r>
          </a:p>
        </p:txBody>
      </p:sp>
    </p:spTree>
    <p:extLst>
      <p:ext uri="{BB962C8B-B14F-4D97-AF65-F5344CB8AC3E}">
        <p14:creationId xmlns:p14="http://schemas.microsoft.com/office/powerpoint/2010/main" val="1926702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376C4-086D-6AF7-410C-9B2AE421D7D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8C3E4C0-68F8-D088-702D-E0EEE28278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BF3647F5-39F1-BCB4-039A-6ACBC794766E}"/>
              </a:ext>
            </a:extLst>
          </p:cNvPr>
          <p:cNvSpPr txBox="1"/>
          <p:nvPr/>
        </p:nvSpPr>
        <p:spPr>
          <a:xfrm>
            <a:off x="861848" y="1210540"/>
            <a:ext cx="10068910" cy="4436920"/>
          </a:xfrm>
          <a:prstGeom prst="rect">
            <a:avLst/>
          </a:prstGeom>
          <a:noFill/>
        </p:spPr>
        <p:txBody>
          <a:bodyPr wrap="square">
            <a:spAutoFit/>
          </a:bodyPr>
          <a:lstStyle/>
          <a:p>
            <a:pP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 Planning</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know how to keep the user engaged with your app. As a leading travel app development company, we always strive to help your clients by making more profits in the business.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will make the app in a way to attract the users and keep them engaged by sending reminders or push notifications about the dine-in suggestions. We will always make sure that the users will always be on your app.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well-qualified developers will provide an efficient solution to increase the productivity of your business.</a:t>
            </a:r>
            <a:endParaRPr lang="en-IN" sz="2400" dirty="0"/>
          </a:p>
        </p:txBody>
      </p:sp>
    </p:spTree>
    <p:extLst>
      <p:ext uri="{BB962C8B-B14F-4D97-AF65-F5344CB8AC3E}">
        <p14:creationId xmlns:p14="http://schemas.microsoft.com/office/powerpoint/2010/main" val="2070067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5226A5-D387-ACD6-CAEA-B1DF57F51E0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E7899B6-82B6-842D-8D6D-423FFB92F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9A18B8F5-AF21-56D7-8744-9917B6629D1D}"/>
              </a:ext>
            </a:extLst>
          </p:cNvPr>
          <p:cNvSpPr txBox="1"/>
          <p:nvPr/>
        </p:nvSpPr>
        <p:spPr>
          <a:xfrm>
            <a:off x="830317" y="1657008"/>
            <a:ext cx="9701048" cy="354398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Hotel And Room Bookings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successfully delivered various travel app projects. We have expertise in building a safe and secure medium to make hotel and room booking apps.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can ensure to deliver both mobile and web-based robust solutions for your business to allow users to make a booking on their fingerprints. Our intuitive and easy to the user interface will attract users.</a:t>
            </a:r>
          </a:p>
        </p:txBody>
      </p:sp>
    </p:spTree>
    <p:extLst>
      <p:ext uri="{BB962C8B-B14F-4D97-AF65-F5344CB8AC3E}">
        <p14:creationId xmlns:p14="http://schemas.microsoft.com/office/powerpoint/2010/main" val="2666861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C984F1-47AE-412C-630E-61BA63F84F3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D892306-5F8F-6451-2C57-6B28C127DA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314E6D56-138F-3642-7D1C-9E2163D0F76D}"/>
              </a:ext>
            </a:extLst>
          </p:cNvPr>
          <p:cNvSpPr txBox="1"/>
          <p:nvPr/>
        </p:nvSpPr>
        <p:spPr>
          <a:xfrm>
            <a:off x="935420" y="1459422"/>
            <a:ext cx="10321159" cy="3939155"/>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Vehicle Bookings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intuitive designers and developers will work together to build innovative solutions for your travel app agency enabling you to offer online vehicle booking solutions to the users.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will make it easier for the users to select the vehicle of their choice from their preferred location. This will make it easier for anyone to have a car when they went outside for vacation or holiday. Our travel app development team will ensure to build a reliable solution for the users.</a:t>
            </a:r>
          </a:p>
        </p:txBody>
      </p:sp>
    </p:spTree>
    <p:extLst>
      <p:ext uri="{BB962C8B-B14F-4D97-AF65-F5344CB8AC3E}">
        <p14:creationId xmlns:p14="http://schemas.microsoft.com/office/powerpoint/2010/main" val="242040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3656F-2CDE-78AA-85FB-A4086F8EB03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8E602DF-006B-FC5D-7FE2-F2613622D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97CC8825-67BC-34B7-6BAD-ADDF3843C8C3}"/>
              </a:ext>
            </a:extLst>
          </p:cNvPr>
          <p:cNvSpPr txBox="1"/>
          <p:nvPr/>
        </p:nvSpPr>
        <p:spPr>
          <a:xfrm>
            <a:off x="888124" y="1459422"/>
            <a:ext cx="10415752" cy="3939155"/>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CRM Solutions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Being a reputed travel app development company, we truly understand that making connections in your business can increase the productivity of your business.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CRM solutions that will enable your partnered hotel to manage the data of the customer more easily. It will allow them to offer personalized services to users to increase the rate of engagement. Our team of experts will ensure to provide an overall smooth experience in the app.</a:t>
            </a:r>
          </a:p>
        </p:txBody>
      </p:sp>
    </p:spTree>
    <p:extLst>
      <p:ext uri="{BB962C8B-B14F-4D97-AF65-F5344CB8AC3E}">
        <p14:creationId xmlns:p14="http://schemas.microsoft.com/office/powerpoint/2010/main" val="245528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F0E58-6685-39EB-12BF-E9F41B83DE6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B7B5A3D-BCD0-2F9B-05A2-E0D6AAD9C4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63527810-8B5D-A863-2869-2A41C2455A5C}"/>
              </a:ext>
            </a:extLst>
          </p:cNvPr>
          <p:cNvSpPr txBox="1"/>
          <p:nvPr/>
        </p:nvSpPr>
        <p:spPr>
          <a:xfrm>
            <a:off x="987972" y="1863287"/>
            <a:ext cx="10762593" cy="2651047"/>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Ad-Hoc Services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offer another number of travel app services which include currency exchange, translation app, finding services app, etc. to make it easier for the users to easily find services in the new place. We always make sure to enhance the user experience on the app.</a:t>
            </a:r>
          </a:p>
        </p:txBody>
      </p:sp>
    </p:spTree>
    <p:extLst>
      <p:ext uri="{BB962C8B-B14F-4D97-AF65-F5344CB8AC3E}">
        <p14:creationId xmlns:p14="http://schemas.microsoft.com/office/powerpoint/2010/main" val="2086676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4B4684-FCD1-870D-49ED-F019B9BADBA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B83A10D-2379-E792-2E16-CD8E34FE33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A96AE89D-0BE7-F962-7090-5A1A79AB0451}"/>
              </a:ext>
            </a:extLst>
          </p:cNvPr>
          <p:cNvSpPr txBox="1"/>
          <p:nvPr/>
        </p:nvSpPr>
        <p:spPr>
          <a:xfrm>
            <a:off x="893380" y="1144436"/>
            <a:ext cx="9690538"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 for Travel App Development Services?</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leading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application development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organization. We have extensive experience in developing comprehensive, manageable, effective, and highly interactive travel applications.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dedicated and professional developers is working on-demand to provide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best travel applications development services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strive to provide the best quality, innovative, and technologically advanced solutions to start-up companies, product companies, enterprises, and entrepreneurs.</a:t>
            </a:r>
          </a:p>
        </p:txBody>
      </p:sp>
    </p:spTree>
    <p:extLst>
      <p:ext uri="{BB962C8B-B14F-4D97-AF65-F5344CB8AC3E}">
        <p14:creationId xmlns:p14="http://schemas.microsoft.com/office/powerpoint/2010/main" val="1557772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389067-75A6-8193-A9B9-531187AF596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5710131-9C5F-70E8-D7BC-CA8DDAD784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2D5F3F21-E5E0-E57B-141F-6A21B122447E}"/>
              </a:ext>
            </a:extLst>
          </p:cNvPr>
          <p:cNvSpPr txBox="1"/>
          <p:nvPr/>
        </p:nvSpPr>
        <p:spPr>
          <a:xfrm>
            <a:off x="835572" y="586328"/>
            <a:ext cx="10520855" cy="553504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Smooth UI</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big data and BI experts organize large data into customizable dashboards which are easily accessible by healthcare personnel.</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High performance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Develop high-performing travel apps to stay on top of the market and reach thousands of customers without any issues or bugs.</a:t>
            </a:r>
          </a:p>
          <a:p>
            <a:pPr marL="342900" lvl="0" indent="-342900" algn="just">
              <a:lnSpc>
                <a:spcPct val="107000"/>
              </a:lnSpc>
              <a:spcAft>
                <a:spcPts val="800"/>
              </a:spcAft>
              <a:buSzPts val="1000"/>
              <a:buFont typeface="Symbol" panose="05050102010706020507" pitchFamily="18" charset="2"/>
              <a:buChar char=""/>
              <a:tabLst>
                <a:tab pos="457200" algn="l"/>
              </a:tabLst>
            </a:pPr>
            <a:endParaRPr lang="en-IN" sz="24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Top class security</a:t>
            </a:r>
            <a:endParaRPr lang="en-IN" dirty="0"/>
          </a:p>
          <a:p>
            <a:pPr marL="342900" indent="-342900" algn="just">
              <a:lnSpc>
                <a:spcPct val="107000"/>
              </a:lnSpc>
              <a:spcAft>
                <a:spcPts val="800"/>
              </a:spcAft>
              <a:buSzPts val="1000"/>
              <a:buFont typeface="Symbol" panose="05050102010706020507" pitchFamily="18" charset="2"/>
              <a:buChar char=""/>
              <a:tabLst>
                <a:tab pos="457200" algn="l"/>
              </a:tabLst>
            </a:pPr>
            <a:r>
              <a:rPr lang="en-IN" sz="2400" kern="100" dirty="0">
                <a:latin typeface="Calibri" panose="020F0502020204030204" pitchFamily="34" charset="0"/>
                <a:ea typeface="Calibri" panose="020F0502020204030204" pitchFamily="34" charset="0"/>
                <a:cs typeface="Times New Roman" panose="02020603050405020304" pitchFamily="18" charset="0"/>
              </a:rPr>
              <a:t>We are completely trustworthy in case of access control, encryption, watermarking, and protect your licensed and personalized content from theft or unauthorized use.</a:t>
            </a:r>
          </a:p>
        </p:txBody>
      </p:sp>
    </p:spTree>
    <p:extLst>
      <p:ext uri="{BB962C8B-B14F-4D97-AF65-F5344CB8AC3E}">
        <p14:creationId xmlns:p14="http://schemas.microsoft.com/office/powerpoint/2010/main" val="1011869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A3F78-4653-5C36-00A7-E590D540C80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B474461-1B5E-8D35-315E-9703906335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A5D62AA4-5C90-FD3F-A563-010235F8AB81}"/>
              </a:ext>
            </a:extLst>
          </p:cNvPr>
          <p:cNvSpPr txBox="1"/>
          <p:nvPr/>
        </p:nvSpPr>
        <p:spPr>
          <a:xfrm>
            <a:off x="903889" y="1691792"/>
            <a:ext cx="9469821"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Software Development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like Travelopro, you can expand your business. We can help you progress and offer a solution for all kinds of firms in the travel industry. We are a Software Development Company worldwide that strives to offer the best possible rates to clients.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years of experience working in the travel tech industry.  As a Travel App development company, we customize solutions for your business. You can reach out to us anytime to know more about our Travel App Development.</a:t>
            </a:r>
          </a:p>
        </p:txBody>
      </p:sp>
    </p:spTree>
    <p:extLst>
      <p:ext uri="{BB962C8B-B14F-4D97-AF65-F5344CB8AC3E}">
        <p14:creationId xmlns:p14="http://schemas.microsoft.com/office/powerpoint/2010/main" val="2360396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20BD6-FC0C-6BDF-22BA-D1D9938EE3A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6A1CBFB-3463-A756-B8AB-0466480240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9C59F43C-638F-D90E-08B1-B6296F7B2F3D}"/>
              </a:ext>
            </a:extLst>
          </p:cNvPr>
          <p:cNvSpPr txBox="1"/>
          <p:nvPr/>
        </p:nvSpPr>
        <p:spPr>
          <a:xfrm>
            <a:off x="909144" y="712775"/>
            <a:ext cx="10683765" cy="543244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Best Travel Apps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1. TripIt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 don’t want to spend time organizing your travel itinerary, you can get TripIt to do it for you. Forward all the confirmations of your flights, accommodation, or any other reservation, and TripIt will add everything to your master itinerary.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way you will have everything in one place, including PDFs, boarding passes, photos, and other travel documents.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Furthermore, you can get safety information and guidance for your trip, including necessary vaccination certification, entry requirements, and helpful app suggestions.</a:t>
            </a:r>
          </a:p>
        </p:txBody>
      </p:sp>
    </p:spTree>
    <p:extLst>
      <p:ext uri="{BB962C8B-B14F-4D97-AF65-F5344CB8AC3E}">
        <p14:creationId xmlns:p14="http://schemas.microsoft.com/office/powerpoint/2010/main" val="2786995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DEAA5-AF58-C6DA-4FFC-E1325D768CC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47E0EC3-790A-D45F-38D1-CA2BB9067F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1C42748E-E224-A741-8150-09B9E2C56A0C}"/>
              </a:ext>
            </a:extLst>
          </p:cNvPr>
          <p:cNvSpPr txBox="1"/>
          <p:nvPr/>
        </p:nvSpPr>
        <p:spPr>
          <a:xfrm>
            <a:off x="1194483" y="1334878"/>
            <a:ext cx="10037379" cy="3939155"/>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2. FlightStats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app provides real-time flight status and airport tracking, and it allows you to share your flight information like departure and arrival time, delays, and even weather conditions.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will also give you terminal and gate information, so you don’t have to walk around the airport searching for the details, especially if you’re running late. Use it to get info on your flights or to track your friends or family’s flights so you know when to meet them.</a:t>
            </a:r>
          </a:p>
        </p:txBody>
      </p:sp>
    </p:spTree>
    <p:extLst>
      <p:ext uri="{BB962C8B-B14F-4D97-AF65-F5344CB8AC3E}">
        <p14:creationId xmlns:p14="http://schemas.microsoft.com/office/powerpoint/2010/main" val="3191597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479E5F-85C2-CB55-1CAF-5FD3139B1F5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91985A0-EF6D-C632-5EE0-FF045661AF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CF589879-3B9E-0D71-D30E-A4B260E87A7E}"/>
              </a:ext>
            </a:extLst>
          </p:cNvPr>
          <p:cNvSpPr txBox="1"/>
          <p:nvPr/>
        </p:nvSpPr>
        <p:spPr>
          <a:xfrm>
            <a:off x="952745" y="1261836"/>
            <a:ext cx="10142483" cy="4334328"/>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3. Uber &amp; Lyft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Instead of catching a taxi, you may want to download a ridesharing app before your trip. Ridesharing apps are often safer than traditional taxis in some parts of the world, and they have the benefit of showing the price for your ride upfront.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not all countries allow ridesharing, most of them have at least one service to choose from. Do a little research before your trip to find out which ridesharing apps are available in the country you are visiting. Uber and Lyft are the most popular apps, with Uber available in 71 countries to date.</a:t>
            </a:r>
          </a:p>
        </p:txBody>
      </p:sp>
    </p:spTree>
    <p:extLst>
      <p:ext uri="{BB962C8B-B14F-4D97-AF65-F5344CB8AC3E}">
        <p14:creationId xmlns:p14="http://schemas.microsoft.com/office/powerpoint/2010/main" val="4132422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1DDD6D-59A8-3488-B683-E0A086EA7C7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DF85016-99B7-96DE-8B6B-D7DAA9F4DB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FFF6A58E-5316-3B3B-C13D-BB65393703B0}"/>
              </a:ext>
            </a:extLst>
          </p:cNvPr>
          <p:cNvSpPr txBox="1"/>
          <p:nvPr/>
        </p:nvSpPr>
        <p:spPr>
          <a:xfrm>
            <a:off x="840827" y="1545085"/>
            <a:ext cx="10510345" cy="3939155"/>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4. </a:t>
            </a: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Hostelworld</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Hostelword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provides you with a wide range of hostel choices all over the world. With 36,000 properties in 178 countries, you’ll hardly have any trouble finding the right place that suits your needs.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Hostelworld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also has a trusted review system with over 13 million verified guest reviews, so you can check what other travelers think about the place before you book. If you’re traveling on a budget, make sure to download this app to find the best hostels.</a:t>
            </a:r>
          </a:p>
        </p:txBody>
      </p:sp>
    </p:spTree>
    <p:extLst>
      <p:ext uri="{BB962C8B-B14F-4D97-AF65-F5344CB8AC3E}">
        <p14:creationId xmlns:p14="http://schemas.microsoft.com/office/powerpoint/2010/main" val="5595519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62199-7358-4D4F-E9C2-855C89B142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5B437A6-CE2A-7DBD-C675-47420A22F3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2" name="Title 1">
            <a:extLst>
              <a:ext uri="{FF2B5EF4-FFF2-40B4-BE49-F238E27FC236}">
                <a16:creationId xmlns:a16="http://schemas.microsoft.com/office/drawing/2014/main" id="{3A03661B-4E03-90A6-4F31-DCB7313B45A0}"/>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https://www.travelopro.com/best-travel-apps.php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1566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EDA94-3A4F-A068-E90D-88318D34FD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F265150-0334-B18F-17A3-E0379DAD0A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A5E7B474-630F-2A36-A20E-B44ECAAF0113}"/>
              </a:ext>
            </a:extLst>
          </p:cNvPr>
          <p:cNvSpPr txBox="1"/>
          <p:nvPr/>
        </p:nvSpPr>
        <p:spPr>
          <a:xfrm>
            <a:off x="1019503" y="1261836"/>
            <a:ext cx="9932276"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Custom Tour &amp; Travel Booking App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serves travel businesses to build quality travel apps that cater to a variety of needs, letting users book hotels, cars, buses, etc., hassle-free anytime and anywhere. We develop apps that let your user experience huge customer engagement and boost ROI.</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app engineers create stunning apps that run flawlessly on iOS and Android devices, running on the latest as well as old OS versions. We possess expertise in travel and tourism app development and handle even challenging apps systematically with superior outcomes.</a:t>
            </a:r>
          </a:p>
        </p:txBody>
      </p:sp>
    </p:spTree>
    <p:extLst>
      <p:ext uri="{BB962C8B-B14F-4D97-AF65-F5344CB8AC3E}">
        <p14:creationId xmlns:p14="http://schemas.microsoft.com/office/powerpoint/2010/main" val="315884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1963F-4BF8-7879-9AC0-D9362F300E0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7E57967-2C45-D9D0-BF6A-6600D4D9EF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BF55E0BA-3212-2D46-6295-CADC8E8BDA92}"/>
              </a:ext>
            </a:extLst>
          </p:cNvPr>
          <p:cNvSpPr txBox="1"/>
          <p:nvPr/>
        </p:nvSpPr>
        <p:spPr>
          <a:xfrm>
            <a:off x="719959" y="669078"/>
            <a:ext cx="11046372" cy="551984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Our Travel App Development Solutions will Make Your Business Tech-savvy and Profitable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Travel Website Development and Travel Software Development to the travel industry that helps offline travel agents, agencies, and operators to provide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online travel booking website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links the gap between their business and their online prospects. We protect that your online web presence is modified to reflect your brand, image, and unique qualities of experience.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website software solution is useful for all types of customers from small travel agencies and agents to large-scale travel companies. We offer you the most efficient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Online Tour Operator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Hotel Booking Software,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Flight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that facilitates the search for packages, hotels, and flights all over the world and manage above all products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 CRM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software Travelopro. </a:t>
            </a:r>
          </a:p>
        </p:txBody>
      </p:sp>
    </p:spTree>
    <p:extLst>
      <p:ext uri="{BB962C8B-B14F-4D97-AF65-F5344CB8AC3E}">
        <p14:creationId xmlns:p14="http://schemas.microsoft.com/office/powerpoint/2010/main" val="407105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C7940-2D1D-B155-BA82-6085CCE4641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57844C6-0E25-D9CB-9C24-E0E351D95B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803551B0-D421-BA3D-A437-B5422D767E1C}"/>
              </a:ext>
            </a:extLst>
          </p:cNvPr>
          <p:cNvSpPr txBox="1"/>
          <p:nvPr/>
        </p:nvSpPr>
        <p:spPr>
          <a:xfrm>
            <a:off x="924910" y="1023639"/>
            <a:ext cx="1066800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CRM is managed online globally, Hotel Bookings,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Packages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Flight bookings for B2B and B2C in various destinations worldwide. We managed tour packages, hotels, and flight search engines that support B2B, B2C, B2B2B, and B2B2C business processes of travel companies. Our team provides the best travel portal development solutions for all sizes of travel businesses.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services include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technology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Digital Marketing for your travel business. We are the best travel website development company in India and understand the travel business requirements and its golden future. We are perfect and up to date on developing the best travel website for your travel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best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app development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 create web apps that are user-friendly, easy to navigate, creative and interactive, or fulfill clients’ requirements. </a:t>
            </a:r>
          </a:p>
        </p:txBody>
      </p:sp>
    </p:spTree>
    <p:extLst>
      <p:ext uri="{BB962C8B-B14F-4D97-AF65-F5344CB8AC3E}">
        <p14:creationId xmlns:p14="http://schemas.microsoft.com/office/powerpoint/2010/main" val="236292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5B401-8DEF-0945-A565-9B79AD7F7E5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B3DB6FC-42DD-666E-1203-4D2C6EF38D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290B41C4-6B59-EB09-891E-9D12E0FACFBF}"/>
              </a:ext>
            </a:extLst>
          </p:cNvPr>
          <p:cNvSpPr txBox="1"/>
          <p:nvPr/>
        </p:nvSpPr>
        <p:spPr>
          <a:xfrm>
            <a:off x="735724" y="863910"/>
            <a:ext cx="10552386"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Enabling air ticket booking,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bus booking, car booking, vacation packages, user login system, SMS gateway incorporation, and payment gateway integration, continue to remain the key features of travel websites made by us. The client login system enables each client to have a separate account which can assist clients with seeing their records and new offers.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administrator control board also gives a safe admin login facility so that the administrator can view information like quotation reports, book reports, log-in details, manage dashboards, and generate vouchers for the customers. We offer travel website software with a wide scope of travel products.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 are looking for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website development company</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are in right place. We are the best travel website development and online travel business solution provider company worldwide, delivering the best travel technology solutions to global travel operators &amp; hospitality companies.</a:t>
            </a:r>
          </a:p>
        </p:txBody>
      </p:sp>
    </p:spTree>
    <p:extLst>
      <p:ext uri="{BB962C8B-B14F-4D97-AF65-F5344CB8AC3E}">
        <p14:creationId xmlns:p14="http://schemas.microsoft.com/office/powerpoint/2010/main" val="361238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F6F93A-7526-BD4F-B150-DA864CCC342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24550A3-2DF0-11F0-77D5-66C620E83E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A64F44F1-A8F6-B753-FB11-D34B9B365DB0}"/>
              </a:ext>
            </a:extLst>
          </p:cNvPr>
          <p:cNvSpPr txBox="1"/>
          <p:nvPr/>
        </p:nvSpPr>
        <p:spPr>
          <a:xfrm>
            <a:off x="1035269" y="1364428"/>
            <a:ext cx="10121462"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worked for over 50+ travel agencies or companies in helping them to make more comprehensible their online travel business with a comprehensible focus on travel technology and innovation, we protect quality deliverables and quick turnaround to develop and deliver the best quality and search engine-friendly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websites and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committed to meeting the client’s expectations based on the latest market trends and technology, keeping users’ demands on priority. We assist businesses with stunning apps that serve as a one-stop solution for users seeking to book, hotels, buses, etc. without any hustle. We have delivered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apps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following features:</a:t>
            </a:r>
          </a:p>
        </p:txBody>
      </p:sp>
    </p:spTree>
    <p:extLst>
      <p:ext uri="{BB962C8B-B14F-4D97-AF65-F5344CB8AC3E}">
        <p14:creationId xmlns:p14="http://schemas.microsoft.com/office/powerpoint/2010/main" val="962991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448A0F-C0DE-FFB8-23AE-15E61D78667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5F40523-B110-F7A7-B4DB-7FD5FE0F6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25EB5670-4FDC-958F-329F-0EDC7F48F985}"/>
              </a:ext>
            </a:extLst>
          </p:cNvPr>
          <p:cNvSpPr txBox="1"/>
          <p:nvPr/>
        </p:nvSpPr>
        <p:spPr>
          <a:xfrm>
            <a:off x="872358" y="712775"/>
            <a:ext cx="9953297" cy="543244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Features of Our Travel App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dedicated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app development services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your users can take advantage of some incredible features. These must-have features are essential to all travel apps that we develop so that you can offer a dedicated travel app to your users.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Social media integration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useful social media integration feature available integrated into your travel apps, you can allow your users to log in or register to the application directly via social media platforms like Facebook, Twitter, etc.</a:t>
            </a:r>
          </a:p>
        </p:txBody>
      </p:sp>
    </p:spTree>
    <p:extLst>
      <p:ext uri="{BB962C8B-B14F-4D97-AF65-F5344CB8AC3E}">
        <p14:creationId xmlns:p14="http://schemas.microsoft.com/office/powerpoint/2010/main" val="1193290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64F73-10EA-6678-0190-790354F3055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364879F-1778-8E67-9F36-16D65ED478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21461" y="143203"/>
            <a:ext cx="1947534" cy="443125"/>
          </a:xfrm>
          <a:prstGeom prst="rect">
            <a:avLst/>
          </a:prstGeom>
        </p:spPr>
      </p:pic>
      <p:sp>
        <p:nvSpPr>
          <p:cNvPr id="3" name="TextBox 2">
            <a:extLst>
              <a:ext uri="{FF2B5EF4-FFF2-40B4-BE49-F238E27FC236}">
                <a16:creationId xmlns:a16="http://schemas.microsoft.com/office/drawing/2014/main" id="{01A452F5-B182-1766-F352-FBB5A019C789}"/>
              </a:ext>
            </a:extLst>
          </p:cNvPr>
          <p:cNvSpPr txBox="1"/>
          <p:nvPr/>
        </p:nvSpPr>
        <p:spPr>
          <a:xfrm>
            <a:off x="966952" y="904610"/>
            <a:ext cx="10489324" cy="543244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Schedule Booking</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Another essential feature that we offer is a booking feature where your users can easily plan their trip and book everything from tickets, hotels, homestays, and vehicles for a later date.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Currency Converter</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Currency Converter is also an important feature that an ideal travel app must have. With a currency converter, it becomes easier for travelers who are in another country to easily view the amount in local currency depending on the country.</a:t>
            </a:r>
          </a:p>
        </p:txBody>
      </p:sp>
    </p:spTree>
    <p:extLst>
      <p:ext uri="{BB962C8B-B14F-4D97-AF65-F5344CB8AC3E}">
        <p14:creationId xmlns:p14="http://schemas.microsoft.com/office/powerpoint/2010/main" val="3835278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19</TotalTime>
  <Words>2160</Words>
  <Application>Microsoft Office PowerPoint</Application>
  <PresentationFormat>Widescreen</PresentationFormat>
  <Paragraphs>104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2025-07-29T10:40:57Z</dcterms:created>
  <dcterms:modified xsi:type="dcterms:W3CDTF">2025-07-29T11:00:51Z</dcterms:modified>
</cp:coreProperties>
</file>