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8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0588364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0EF761-93E6-4DE5-B55B-CD0512E549B9}"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355051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733111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3107467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787861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3304175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983735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609529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2638253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3951960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0EF761-93E6-4DE5-B55B-CD0512E549B9}"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361197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0EF761-93E6-4DE5-B55B-CD0512E549B9}"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2367847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0EF761-93E6-4DE5-B55B-CD0512E549B9}" type="datetimeFigureOut">
              <a:rPr lang="en-IN" smtClean="0"/>
              <a:t>24-07-2025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301176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20EF761-93E6-4DE5-B55B-CD0512E549B9}" type="datetimeFigureOut">
              <a:rPr lang="en-IN" smtClean="0"/>
              <a:t>24-07-2025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2487220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420EF761-93E6-4DE5-B55B-CD0512E549B9}" type="datetimeFigureOut">
              <a:rPr lang="en-IN" smtClean="0"/>
              <a:t>24-07-2025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406815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0EF761-93E6-4DE5-B55B-CD0512E549B9}"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84142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0EF761-93E6-4DE5-B55B-CD0512E549B9}"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02598B-E33D-4B44-BF9D-E5ABDAEA00AD}" type="slidenum">
              <a:rPr lang="en-IN" smtClean="0"/>
              <a:t>‹#›</a:t>
            </a:fld>
            <a:endParaRPr lang="en-IN"/>
          </a:p>
        </p:txBody>
      </p:sp>
    </p:spTree>
    <p:extLst>
      <p:ext uri="{BB962C8B-B14F-4D97-AF65-F5344CB8AC3E}">
        <p14:creationId xmlns:p14="http://schemas.microsoft.com/office/powerpoint/2010/main" val="1034586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20EF761-93E6-4DE5-B55B-CD0512E549B9}" type="datetimeFigureOut">
              <a:rPr lang="en-IN" smtClean="0"/>
              <a:t>24-07-2025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202598B-E33D-4B44-BF9D-E5ABDAEA00AD}" type="slidenum">
              <a:rPr lang="en-IN" smtClean="0"/>
              <a:t>‹#›</a:t>
            </a:fld>
            <a:endParaRPr lang="en-IN"/>
          </a:p>
        </p:txBody>
      </p:sp>
    </p:spTree>
    <p:extLst>
      <p:ext uri="{BB962C8B-B14F-4D97-AF65-F5344CB8AC3E}">
        <p14:creationId xmlns:p14="http://schemas.microsoft.com/office/powerpoint/2010/main" val="16109834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hyperlink" Target="https://www.travelopro.com/sightseeing-api.php" TargetMode="External"/><Relationship Id="rId3" Type="http://schemas.openxmlformats.org/officeDocument/2006/relationships/hyperlink" Target="https://www.travelopro.com/flight-booking-engine.php" TargetMode="External"/><Relationship Id="rId7" Type="http://schemas.openxmlformats.org/officeDocument/2006/relationships/hyperlink" Target="https://www.travelopro.com/cruise-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bus-booking-software.php" TargetMode="External"/><Relationship Id="rId5" Type="http://schemas.openxmlformats.org/officeDocument/2006/relationships/hyperlink" Target="https://www.travelopro.com/economy-car-rentals.php" TargetMode="External"/><Relationship Id="rId4" Type="http://schemas.openxmlformats.org/officeDocument/2006/relationships/hyperlink" Target="https://www.travelopro.com/top-hotel-booking-software-solution.php" TargetMode="External"/><Relationship Id="rId9" Type="http://schemas.openxmlformats.org/officeDocument/2006/relationships/hyperlink" Target="https://www.travelopro.com/transfer-booking-engine.php"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b2b-white-label-travel-porta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avelopro.com/how-hotel-distribution-works"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authorstream.com/Presentation/travelopro-3239428-travel-portal-development-solution/"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travelopro.com/booking-extranet.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hotel-crs.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hotel-extranet-system.php" TargetMode="External"/><Relationship Id="rId4" Type="http://schemas.openxmlformats.org/officeDocument/2006/relationships/hyperlink" Target="https://www.travelopro.com/important-features-of-an-online-hotel-extranet-system.php"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difference-between-central-reservation-system-and-global-distribution-system-in-travel-technology.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374603A-1E54-82E5-7546-DAD54C0C42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7" name="TextBox 6">
            <a:extLst>
              <a:ext uri="{FF2B5EF4-FFF2-40B4-BE49-F238E27FC236}">
                <a16:creationId xmlns:a16="http://schemas.microsoft.com/office/drawing/2014/main" id="{2C09C96C-0CD8-8851-4AC9-63E1F4E2DC13}"/>
              </a:ext>
            </a:extLst>
          </p:cNvPr>
          <p:cNvSpPr txBox="1"/>
          <p:nvPr/>
        </p:nvSpPr>
        <p:spPr>
          <a:xfrm>
            <a:off x="3978165" y="111672"/>
            <a:ext cx="4235669" cy="784702"/>
          </a:xfrm>
          <a:prstGeom prst="rect">
            <a:avLst/>
          </a:prstGeom>
          <a:noFill/>
        </p:spPr>
        <p:txBody>
          <a:bodyPr wrap="square">
            <a:spAutoFit/>
          </a:bodyPr>
          <a:lstStyle/>
          <a:p>
            <a:pPr algn="just">
              <a:lnSpc>
                <a:spcPct val="107000"/>
              </a:lnSpc>
              <a:spcAft>
                <a:spcPts val="800"/>
              </a:spcAft>
            </a:pPr>
            <a:r>
              <a:rPr lang="en-IN" sz="4400" b="1" kern="100" dirty="0">
                <a:effectLst/>
                <a:latin typeface="Calibri" panose="020F0502020204030204" pitchFamily="34" charset="0"/>
                <a:ea typeface="Calibri" panose="020F0502020204030204" pitchFamily="34" charset="0"/>
                <a:cs typeface="Times New Roman" panose="02020603050405020304" pitchFamily="18" charset="0"/>
              </a:rPr>
              <a:t>Booking Extranet</a:t>
            </a:r>
            <a:endParaRPr lang="en-IN"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a:extLst>
              <a:ext uri="{FF2B5EF4-FFF2-40B4-BE49-F238E27FC236}">
                <a16:creationId xmlns:a16="http://schemas.microsoft.com/office/drawing/2014/main" id="{BA671D17-325D-C7A7-A315-0811A570FC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3819" y="1251710"/>
            <a:ext cx="9376664" cy="4299638"/>
          </a:xfrm>
          <a:prstGeom prst="rect">
            <a:avLst/>
          </a:prstGeom>
        </p:spPr>
      </p:pic>
      <p:sp>
        <p:nvSpPr>
          <p:cNvPr id="11" name="TextBox 10">
            <a:extLst>
              <a:ext uri="{FF2B5EF4-FFF2-40B4-BE49-F238E27FC236}">
                <a16:creationId xmlns:a16="http://schemas.microsoft.com/office/drawing/2014/main" id="{4C42249C-0F0E-7608-68D9-11D03AE30D92}"/>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94272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F6A50-9ED8-0695-53D1-34FBDD0AE5C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5C2047-E273-644B-4F0D-F15B81DB83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AFA7ADC0-0BCA-4D75-0F55-2DF78295E790}"/>
              </a:ext>
            </a:extLst>
          </p:cNvPr>
          <p:cNvSpPr txBox="1"/>
          <p:nvPr/>
        </p:nvSpPr>
        <p:spPr>
          <a:xfrm>
            <a:off x="1145627" y="1759600"/>
            <a:ext cx="8156028" cy="3338799"/>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hotel extranet system offers the end-user an optimized online booking experience thanks to the exceptional appealing design in addition to the responsive and user-friendly platform.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agents and hoteliers benefit from an opportunity to build and maintain a strong presence in the market and develop a prominent portfolio to attract further potential clients.</a:t>
            </a:r>
          </a:p>
        </p:txBody>
      </p:sp>
    </p:spTree>
    <p:extLst>
      <p:ext uri="{BB962C8B-B14F-4D97-AF65-F5344CB8AC3E}">
        <p14:creationId xmlns:p14="http://schemas.microsoft.com/office/powerpoint/2010/main" val="1543102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FC9D7-21B5-34C7-2306-38CDF1D4B08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EBF1109-B967-EBB4-0E16-CA99714CD7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C30BB574-223C-E0FF-A88B-A9963BD829B2}"/>
              </a:ext>
            </a:extLst>
          </p:cNvPr>
          <p:cNvSpPr txBox="1"/>
          <p:nvPr/>
        </p:nvSpPr>
        <p:spPr>
          <a:xfrm>
            <a:off x="1124607" y="1430289"/>
            <a:ext cx="7556938" cy="383656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Services We Provide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Hotel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Car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Bus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Cruise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Sightseeing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Transfers Booking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and more.</a:t>
            </a:r>
          </a:p>
        </p:txBody>
      </p:sp>
    </p:spTree>
    <p:extLst>
      <p:ext uri="{BB962C8B-B14F-4D97-AF65-F5344CB8AC3E}">
        <p14:creationId xmlns:p14="http://schemas.microsoft.com/office/powerpoint/2010/main" val="138054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F43AD-B789-2EA5-26C4-3EFB5E562B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0EED612-FD6E-2ACC-9D09-D4A667AAE3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45E2FD38-1625-E4B3-EB45-0B506116460D}"/>
              </a:ext>
            </a:extLst>
          </p:cNvPr>
          <p:cNvSpPr txBox="1"/>
          <p:nvPr/>
        </p:nvSpPr>
        <p:spPr>
          <a:xfrm>
            <a:off x="914400" y="471491"/>
            <a:ext cx="10363200" cy="591501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Hotel Booking Extranet</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Travelopro, we develop the best hotel extranet system that offers our clients huge benefits. Here are the key benefits we offer:</a:t>
            </a:r>
          </a:p>
          <a:p>
            <a:pPr marL="342900" lvl="0" indent="-342900" algn="just">
              <a:lnSpc>
                <a:spcPct val="107000"/>
              </a:lnSpc>
              <a:buFont typeface="Symbol" panose="05050102010706020507" pitchFamily="18" charset="2"/>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Increased Productivity: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When you connect to the hotel extranet ultimately you get to include your entire partner's travel website in your inventory. In such a way you can easily increase the productivity of your travel business.</a:t>
            </a:r>
          </a:p>
          <a:p>
            <a:pPr marL="342900" lvl="0" indent="-342900" algn="just">
              <a:lnSpc>
                <a:spcPct val="107000"/>
              </a:lnSpc>
              <a:spcAft>
                <a:spcPts val="800"/>
              </a:spcAft>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Flexibility: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No matter when your customers are booking, with the flexible hotel extranet booking services you can easily offer last-minute bookings. As an owner when you use the extranet it becomes available to the customers, clients, and partners, and they can operate at their comfortable timing and place. So, the hotel extranet is flexible because it saves a lot of time spent on the arrangement of meetings, and phone tags. Also, it has no particular operating hours, and you can easily get information 24/7.</a:t>
            </a:r>
          </a:p>
        </p:txBody>
      </p:sp>
    </p:spTree>
    <p:extLst>
      <p:ext uri="{BB962C8B-B14F-4D97-AF65-F5344CB8AC3E}">
        <p14:creationId xmlns:p14="http://schemas.microsoft.com/office/powerpoint/2010/main" val="2966393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2070A-91DE-8A25-90F2-69EB1F40F80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A95CE4C-BED5-5CE4-9871-CB5FF481CD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66990584-7F96-07FD-A7CD-B530F9D1BAD4}"/>
              </a:ext>
            </a:extLst>
          </p:cNvPr>
          <p:cNvSpPr txBox="1"/>
          <p:nvPr/>
        </p:nvSpPr>
        <p:spPr>
          <a:xfrm>
            <a:off x="698938" y="625379"/>
            <a:ext cx="10794124" cy="5607241"/>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Business enhancers: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Extranet enhances the business accomplishment and automates the booking process which was once affected hugely by the manual hotel booking process. As a business owner, you can manage the business on your terms and conditions.</a:t>
            </a:r>
          </a:p>
          <a:p>
            <a:pPr marL="342900" lvl="0" indent="-342900" algn="just">
              <a:lnSpc>
                <a:spcPct val="107000"/>
              </a:lnSpc>
              <a:buFont typeface="Symbol" panose="05050102010706020507" pitchFamily="18" charset="2"/>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Effective and accurate information: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Since the accommodation providers get the chance to add all the related details like editing, adding, and updating all the related information and save it in the inventory it is different from the former hotel booking made through pen and paper.</a:t>
            </a:r>
          </a:p>
          <a:p>
            <a:pPr marL="342900" lvl="0" indent="-342900" algn="just">
              <a:lnSpc>
                <a:spcPct val="107000"/>
              </a:lnSpc>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Shorter time to market: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Through the hotel extranet you get to market the products more quickly and efficiently. Make proposals approach the suppliers, and give clients and all your business partners’ updated information.</a:t>
            </a:r>
          </a:p>
          <a:p>
            <a:pPr marL="342900" lvl="0" indent="-342900" algn="just">
              <a:lnSpc>
                <a:spcPct val="107000"/>
              </a:lnSpc>
              <a:spcAft>
                <a:spcPts val="800"/>
              </a:spcAft>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Reduced Inventory: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Chain management is linked with business-to-business extranet. As a hotel owner or accommodation service provider, you can make your approach directly to the supplier and process the orders as soon as possible.</a:t>
            </a:r>
          </a:p>
        </p:txBody>
      </p:sp>
    </p:spTree>
    <p:extLst>
      <p:ext uri="{BB962C8B-B14F-4D97-AF65-F5344CB8AC3E}">
        <p14:creationId xmlns:p14="http://schemas.microsoft.com/office/powerpoint/2010/main" val="1500258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E974F-D767-08EB-6CA1-33AF0F6CCDF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4BAFAA-5061-E2AC-7D38-1EF8AD65AE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7E818DB8-B34F-9E09-1992-CB322358F7F4}"/>
              </a:ext>
            </a:extLst>
          </p:cNvPr>
          <p:cNvSpPr txBox="1"/>
          <p:nvPr/>
        </p:nvSpPr>
        <p:spPr>
          <a:xfrm>
            <a:off x="982717" y="1049025"/>
            <a:ext cx="10226566" cy="512467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Features of Hotel Booking Extranet</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one of the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portal development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companies offers an excellent online hotel extranet system, including advanced features.</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the hotel rates easily</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Mobile-Friendly and user-friendly design</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Instant Email alerts</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extranet</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Booking co extranet</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Extranet booking access</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Increases the multitasking</a:t>
            </a: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 email confirmation and email alerts</a:t>
            </a:r>
          </a:p>
        </p:txBody>
      </p:sp>
    </p:spTree>
    <p:extLst>
      <p:ext uri="{BB962C8B-B14F-4D97-AF65-F5344CB8AC3E}">
        <p14:creationId xmlns:p14="http://schemas.microsoft.com/office/powerpoint/2010/main" val="26524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F0EE1-613C-C0C3-1FC7-E42C8CCF41A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4819DD5-2523-F845-2737-332AFCF79C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25BABB16-1B06-9CF3-D60C-04D10641DB35}"/>
              </a:ext>
            </a:extLst>
          </p:cNvPr>
          <p:cNvSpPr txBox="1"/>
          <p:nvPr/>
        </p:nvSpPr>
        <p:spPr>
          <a:xfrm>
            <a:off x="903888" y="1586688"/>
            <a:ext cx="8744607" cy="333879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Through the hotel extranet, you can enter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management system</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package plans, and use them for b2b and b2c reservations. Hotel extranet has not only increased the efficiency of hotel owners to boost their services but also build loyalty.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the popularity of online bookings as an accommodation provider you no longer need to deal with a middle man for your hotel booking, rather you can contact your partners and include their properties under your extranet.</a:t>
            </a:r>
          </a:p>
        </p:txBody>
      </p:sp>
    </p:spTree>
    <p:extLst>
      <p:ext uri="{BB962C8B-B14F-4D97-AF65-F5344CB8AC3E}">
        <p14:creationId xmlns:p14="http://schemas.microsoft.com/office/powerpoint/2010/main" val="1455499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D5EAB-CE93-66B4-DB79-AE1B65522B9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2AFFAA3-661A-F980-CD2A-36FCF4C6FA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34A2A6E4-A3D1-AD49-3D0B-F13101A2295E}"/>
              </a:ext>
            </a:extLst>
          </p:cNvPr>
          <p:cNvSpPr txBox="1"/>
          <p:nvPr/>
        </p:nvSpPr>
        <p:spPr>
          <a:xfrm>
            <a:off x="1019501" y="1562014"/>
            <a:ext cx="8797159"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Use the Travelopro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extranet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to boost business productivity and easily build your travel firm identity. Not only that when it comes to perfection you can avoid all kinds of errors. Also, you can boost your last-minute hotel booking services.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hotel reservation service extranet has helped the hotel management to use this tool to manage their online sales and marketing avenues. The extranet also helps in projecting the rates and availabilities of your property and the accommodations can be easily viewed through the sales channel.</a:t>
            </a:r>
          </a:p>
        </p:txBody>
      </p:sp>
    </p:spTree>
    <p:extLst>
      <p:ext uri="{BB962C8B-B14F-4D97-AF65-F5344CB8AC3E}">
        <p14:creationId xmlns:p14="http://schemas.microsoft.com/office/powerpoint/2010/main" val="4022514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6D32C-FFED-61A1-A802-D4A3B1142D9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F43DDBF-DB96-CE03-49B1-07E662DC52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A305867D-4177-CF98-3E45-559C17A9BC15}"/>
              </a:ext>
            </a:extLst>
          </p:cNvPr>
          <p:cNvSpPr txBox="1"/>
          <p:nvPr/>
        </p:nvSpPr>
        <p:spPr>
          <a:xfrm>
            <a:off x="840827" y="700329"/>
            <a:ext cx="10510345"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Travelopro for Hotel Extranet System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one of the leading Hotel Booking Extranet integration service providers. As such, it is a matter of pride for us to develop and deliver the best possible systems to our esteemed clients.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When you choose to work with us, you are choosing to work with experienced developers who have been working in the travel tech industry for years. With us, you gain access to their incredible expertise in the Hotel Extranet booking systems. As a result, you can leverage the best skills and experience in getting a robust solution to your specific requirements.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Travelopro, we understand how important it is to stay ahead of the curve, especially in an industry like travel and tourism. That is why we strive to deliver the best solutions in the shortest possible time. </a:t>
            </a:r>
          </a:p>
        </p:txBody>
      </p:sp>
    </p:spTree>
    <p:extLst>
      <p:ext uri="{BB962C8B-B14F-4D97-AF65-F5344CB8AC3E}">
        <p14:creationId xmlns:p14="http://schemas.microsoft.com/office/powerpoint/2010/main" val="43082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7935C-1168-FE3D-DF99-7CDA57321C0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23416C7-3813-B447-1B7E-55C644D306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581A4B10-480A-2F68-8127-7F64CE64429E}"/>
              </a:ext>
            </a:extLst>
          </p:cNvPr>
          <p:cNvSpPr txBox="1"/>
          <p:nvPr/>
        </p:nvSpPr>
        <p:spPr>
          <a:xfrm>
            <a:off x="1198179" y="1166842"/>
            <a:ext cx="9553903" cy="4524315"/>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After all, your business shouldn’t need to wait to provide amazing services to your customers. In fact, by working with us, you ensure that you deliver a comprehensive hotel reservation service extranet to your customers through an impressive and intuitive interface among other things.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Travelopro hotel extranet you can easily increase productivity and also increase customer loyalty. When you are offering last-minute booking as an accommodation provider, many customers can become stress-free. Moreover, customers who have enjoyed the services from the Travelopro development agency have been successful in all the profiles of their business.</a:t>
            </a:r>
          </a:p>
        </p:txBody>
      </p:sp>
    </p:spTree>
    <p:extLst>
      <p:ext uri="{BB962C8B-B14F-4D97-AF65-F5344CB8AC3E}">
        <p14:creationId xmlns:p14="http://schemas.microsoft.com/office/powerpoint/2010/main" val="3724928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A6CB4-A5D0-9CB6-D187-F640D19C429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318237B-3BAC-1C39-AD47-5E4A2FDC0F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A0EB11F9-EF81-ACCA-247D-A2CA2C9C68DB}"/>
              </a:ext>
            </a:extLst>
          </p:cNvPr>
          <p:cNvSpPr txBox="1"/>
          <p:nvPr/>
        </p:nvSpPr>
        <p:spPr>
          <a:xfrm>
            <a:off x="945931" y="777231"/>
            <a:ext cx="9932276" cy="572502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Mentioned below are a few reasons to work with Travelopro</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Professional developers with years of experience</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Timely updates</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 extranet with the most updated features</a:t>
            </a: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Live travel product demo</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Through the internet distribution system software, you can build secure management for your hotel booking business.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has been in the travel industry for years guiding both the national and international clients to develop a fully flexible and scalable hotel inventory and reservation management system. We have partnered with various DMCs across the world.</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25936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A80E6-8F6E-E5AF-1DED-B56CFA7B512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1BB6EE6-5D77-BE5F-9C4E-F31E4CEE11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442C1FD3-5FEA-4B09-DC94-9A7F4531ADC3}"/>
              </a:ext>
            </a:extLst>
          </p:cNvPr>
          <p:cNvSpPr txBox="1"/>
          <p:nvPr/>
        </p:nvSpPr>
        <p:spPr>
          <a:xfrm>
            <a:off x="901262" y="1179050"/>
            <a:ext cx="10389476" cy="4334328"/>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Hotel Booking Extranet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an online travel company providing holiday packages, travel guides, and booking services for flights, hotels cars, and more.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know about the modern and latest technology and are also affiliated with the latest technology athwart airlines, flights, hotels, cars, and other types of floor services, hotel extranet, and booking extranet. Our company is the only one that provides an all-in-one platform and we will help you provide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colorful</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digital marketing. We integrate GDSs (global distribution systems), and API, and also offer third-party OTA (online travel agency) with a private branded website.</a:t>
            </a:r>
          </a:p>
        </p:txBody>
      </p:sp>
    </p:spTree>
    <p:extLst>
      <p:ext uri="{BB962C8B-B14F-4D97-AF65-F5344CB8AC3E}">
        <p14:creationId xmlns:p14="http://schemas.microsoft.com/office/powerpoint/2010/main" val="1118884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F7CF0-50D3-EDDA-84EF-5E39FB011AF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257982F-69C2-0BC3-DF4F-89434F4C6A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2" name="Title 1">
            <a:extLst>
              <a:ext uri="{FF2B5EF4-FFF2-40B4-BE49-F238E27FC236}">
                <a16:creationId xmlns:a16="http://schemas.microsoft.com/office/drawing/2014/main" id="{A4189957-4837-ABD2-8B2B-E24DEE5D54BA}"/>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IN" sz="2800" b="1" cap="none">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https://www.travelopro.com/booking-extranet.php</a:t>
            </a:r>
            <a:endParaRPr lang="en-IN" sz="2800" b="1" cap="none">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528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29B8F-5627-FC00-65AE-A75F2A897E0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EB8D882-A904-55BC-2EFB-68B021BF06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A9F00A4C-63D1-6637-3223-9C5DCF71FA22}"/>
              </a:ext>
            </a:extLst>
          </p:cNvPr>
          <p:cNvSpPr txBox="1"/>
          <p:nvPr/>
        </p:nvSpPr>
        <p:spPr>
          <a:xfrm>
            <a:off x="546537" y="680051"/>
            <a:ext cx="10878207"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company provides a comprehensive system to manage rates, discounts, customized allocation, and best quality services. Travelopro Hotel's Extranet is known as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Hotel CRS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and authorizes the travel agents to upload their own compacted hotels and give you access to the entire registered management online system so you can input your hotel detail (description, rates, discount, special offer, allotment, and many more).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using our company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Booking Extranet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empower hotel properties to manage rates, cut-off dates and low-night stays. Our platform is co-existent with the leading channel management tools and also our admin is a secured arrangement of your suppliers. It's cooperative and guiding channel mechanisms and also enables us to connect the ability to publish inventory.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an expert in developing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hotel extranet systems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to secure your travel booking, especially hotels. </a:t>
            </a:r>
          </a:p>
        </p:txBody>
      </p:sp>
    </p:spTree>
    <p:extLst>
      <p:ext uri="{BB962C8B-B14F-4D97-AF65-F5344CB8AC3E}">
        <p14:creationId xmlns:p14="http://schemas.microsoft.com/office/powerpoint/2010/main" val="1707769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27550-4775-BAE1-9F58-20F392B82A6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D13AD2F-59FE-B069-0CC0-DDD1E73231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7583A4E6-1461-4770-FFC3-0636FDB41300}"/>
              </a:ext>
            </a:extLst>
          </p:cNvPr>
          <p:cNvSpPr txBox="1"/>
          <p:nvPr/>
        </p:nvSpPr>
        <p:spPr>
          <a:xfrm>
            <a:off x="877614" y="801885"/>
            <a:ext cx="10436772" cy="5417252"/>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our extranet, you can have the opportunity to secure more bookings and increases the occupancy rate, and help agents and customers make last-minute booking even during vacation times. Since an extranet distribution increases productivity and brings in more profit more and more travel agencies are making it a part of their online hotel reservation system.</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Hotel Extranet helps to generate daily and reservation details report. Not only that you can also generate reports of billing details, cancellations, inventory &amp; nationality details.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Hotel Extranet or Hotel CRS is another form of hotel central reservation system. We develop every kind of hotel CRS for our clients according to their requirements, if they want to modify the extranet to include resorts, hotels, presidential suites, and more, we develop it for them according to their requirements.</a:t>
            </a:r>
          </a:p>
        </p:txBody>
      </p:sp>
    </p:spTree>
    <p:extLst>
      <p:ext uri="{BB962C8B-B14F-4D97-AF65-F5344CB8AC3E}">
        <p14:creationId xmlns:p14="http://schemas.microsoft.com/office/powerpoint/2010/main" val="1797813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8B420-1EC2-F4F0-E214-2086C6B5C39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1756FBE-FFD9-8C45-25E1-B73431A4CC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B2D691DE-9283-B4A8-36F7-3262A8317DAB}"/>
              </a:ext>
            </a:extLst>
          </p:cNvPr>
          <p:cNvSpPr txBox="1"/>
          <p:nvPr/>
        </p:nvSpPr>
        <p:spPr>
          <a:xfrm>
            <a:off x="861849" y="1087738"/>
            <a:ext cx="10678510" cy="5022080"/>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hotel extranet system redefines the functionalities of a single hotel chain connecting it with multiple properties. Therefore, with all the advancements with the evolution of the Internet, hotel owners can attract customers and get them multiple options.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 access booking creates an end-to-end selling platform as the agents’ air travel property owners can log in with their sub-account and reserve properties under their name and sell it to the customers. With the extranet evolution travel portal owners have successfully generated online hotel reservation trade with continuous interactions with the business pro all around.</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case you are looking forward to increasing your multitasking be it accommodation, airlines, tour bookings, global hotel extranet, or Hotel reservation service extranet can help you.</a:t>
            </a:r>
          </a:p>
        </p:txBody>
      </p:sp>
    </p:spTree>
    <p:extLst>
      <p:ext uri="{BB962C8B-B14F-4D97-AF65-F5344CB8AC3E}">
        <p14:creationId xmlns:p14="http://schemas.microsoft.com/office/powerpoint/2010/main" val="3446917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82CB3-8EAF-A5B4-2D6E-98430AC5D68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FB05FB0-19D1-3EBC-B8A9-DAC25F60AD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70E139A4-975B-CDAA-1FE0-8F018A5CE9AB}"/>
              </a:ext>
            </a:extLst>
          </p:cNvPr>
          <p:cNvSpPr txBox="1"/>
          <p:nvPr/>
        </p:nvSpPr>
        <p:spPr>
          <a:xfrm>
            <a:off x="851337" y="731284"/>
            <a:ext cx="10678512"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Does Hotel Booking Extranet Work?</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Hotel Booking Extranet System works as an individual application that enables travel operators to upload their registered hotels and provide them entry to their web-based system so they can insert their hotel information such as description, allocations, prices, and exclusive offers, limitations).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Booking Extranet Admin is a secured arrangement for your agreed suppliers to handle their traffic, upload charges; confirmed reservation status, and deliver exclusive offers.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booking extranet is generated for continuous online booking, and interaction for the Online Hotel reservation trade. The Hoteliers can arrange their affairs and control their entire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catalog</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in the CRS. It supports fixing up rooms, property amenities, etc.</a:t>
            </a:r>
          </a:p>
        </p:txBody>
      </p:sp>
    </p:spTree>
    <p:extLst>
      <p:ext uri="{BB962C8B-B14F-4D97-AF65-F5344CB8AC3E}">
        <p14:creationId xmlns:p14="http://schemas.microsoft.com/office/powerpoint/2010/main" val="2051377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A852B-9A2C-7B95-7CF7-5295E470D79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C2770D2-D399-DE9E-97D9-E286A02765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7F74C0ED-CD22-7592-89AC-D3544F2E3FC9}"/>
              </a:ext>
            </a:extLst>
          </p:cNvPr>
          <p:cNvSpPr txBox="1"/>
          <p:nvPr/>
        </p:nvSpPr>
        <p:spPr>
          <a:xfrm>
            <a:off x="987973" y="1343915"/>
            <a:ext cx="9459310"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central reservation system (CRS)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is an automated system that reserves and disseminates data about a hotel or other accommodation amenities. The Hotel CRS is particularly acting as a booking hotel access support for the hotel industry to handle all of their digital advertising and sales.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makes extranet distribution seamless and capable of accepting online reservations, even during the most rush hours. We always include a seamless backend in our travel or hotel booking portals so that hoteliers can manage their complete inventory in the CRS.</a:t>
            </a:r>
          </a:p>
        </p:txBody>
      </p:sp>
    </p:spTree>
    <p:extLst>
      <p:ext uri="{BB962C8B-B14F-4D97-AF65-F5344CB8AC3E}">
        <p14:creationId xmlns:p14="http://schemas.microsoft.com/office/powerpoint/2010/main" val="2253420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81813-DBA5-FAB2-DC77-AE9DDECE7C9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77D2251-AF39-C971-4849-CDE786DDD3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9B38F244-A20B-B3A7-0553-13587301A7DD}"/>
              </a:ext>
            </a:extLst>
          </p:cNvPr>
          <p:cNvSpPr txBox="1"/>
          <p:nvPr/>
        </p:nvSpPr>
        <p:spPr>
          <a:xfrm>
            <a:off x="704192" y="538731"/>
            <a:ext cx="11119945" cy="620759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Key Capabilities of a Hotel Extranet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Chance to get easily connected to the B2B or B2c distributor</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Add your preferred and negotiated rates through the contracting tool</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Get a one-stop web-based system to facilitate the travel services</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access to the hotels and a chance of self-management</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Check the prices, availability, and content information yourself</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All types of properties like the resorts, villas, apartments, budgeted hotels, luxury hotels, and more can be accessed from the hotel extranet</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Chance to include the product description, facilities, amenities, meals, photos, and more</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Check and manage availability.</a:t>
            </a: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Guest, extra bed, and child policies</a:t>
            </a: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Special offers like the price, discount, and early booking, all come under extranet bookings</a:t>
            </a:r>
          </a:p>
        </p:txBody>
      </p:sp>
    </p:spTree>
    <p:extLst>
      <p:ext uri="{BB962C8B-B14F-4D97-AF65-F5344CB8AC3E}">
        <p14:creationId xmlns:p14="http://schemas.microsoft.com/office/powerpoint/2010/main" val="1077107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DA384-B173-8C2A-6691-113A1403A62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2875D12-ADAF-036A-4012-E386052F1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2480" y="111672"/>
            <a:ext cx="2096006" cy="476907"/>
          </a:xfrm>
          <a:prstGeom prst="rect">
            <a:avLst/>
          </a:prstGeom>
        </p:spPr>
      </p:pic>
      <p:sp>
        <p:nvSpPr>
          <p:cNvPr id="3" name="TextBox 2">
            <a:extLst>
              <a:ext uri="{FF2B5EF4-FFF2-40B4-BE49-F238E27FC236}">
                <a16:creationId xmlns:a16="http://schemas.microsoft.com/office/drawing/2014/main" id="{96C92E60-2D59-1136-9674-F486E86113A9}"/>
              </a:ext>
            </a:extLst>
          </p:cNvPr>
          <p:cNvSpPr txBox="1"/>
          <p:nvPr/>
        </p:nvSpPr>
        <p:spPr>
          <a:xfrm>
            <a:off x="867103" y="1115546"/>
            <a:ext cx="10457793" cy="4626908"/>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company in the tourism industry. We specialize in providing a wide variety of Travel technology solutions for Travel companies aspiring to grow their business and extend their market reach.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choosing one of the innovative unique travel software we offer, we guarantee to receive premium quality, high performance, and cost-effective products which will assist your firm in accomplishing the highest ambitions. Our services are available for B2B and B2C companies of all scales, travel agencies, and the different businesses involved in the travel industry.</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Hotel Extranet System offers the chance to secure further reservations and enhance the hotel’s occupancy rate by providing the ability to broaden your market reach and attract more clients. </a:t>
            </a:r>
          </a:p>
        </p:txBody>
      </p:sp>
    </p:spTree>
    <p:extLst>
      <p:ext uri="{BB962C8B-B14F-4D97-AF65-F5344CB8AC3E}">
        <p14:creationId xmlns:p14="http://schemas.microsoft.com/office/powerpoint/2010/main" val="22594299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19</TotalTime>
  <Words>2088</Words>
  <Application>Microsoft Office PowerPoint</Application>
  <PresentationFormat>Widescreen</PresentationFormat>
  <Paragraphs>96</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3</cp:revision>
  <dcterms:created xsi:type="dcterms:W3CDTF">2025-07-24T11:02:54Z</dcterms:created>
  <dcterms:modified xsi:type="dcterms:W3CDTF">2025-07-24T11:22:04Z</dcterms:modified>
</cp:coreProperties>
</file>