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36373081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A3000A-DC45-4D33-883A-BF5524F87A16}" type="datetimeFigureOut">
              <a:rPr lang="en-IN" smtClean="0"/>
              <a:t>06-02-2025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117785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2956518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2808698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1545683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1137283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3473278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49316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70388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3020492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A3000A-DC45-4D33-883A-BF5524F87A16}"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4281660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A3000A-DC45-4D33-883A-BF5524F87A16}" type="datetimeFigureOut">
              <a:rPr lang="en-IN" smtClean="0"/>
              <a:t>06-02-2025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679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A3000A-DC45-4D33-883A-BF5524F87A16}" type="datetimeFigureOut">
              <a:rPr lang="en-IN" smtClean="0"/>
              <a:t>06-02-2025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41833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A3000A-DC45-4D33-883A-BF5524F87A16}" type="datetimeFigureOut">
              <a:rPr lang="en-IN" smtClean="0"/>
              <a:t>06-02-2025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288142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2A3000A-DC45-4D33-883A-BF5524F87A16}" type="datetimeFigureOut">
              <a:rPr lang="en-IN" smtClean="0"/>
              <a:t>06-02-2025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391867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A3000A-DC45-4D33-883A-BF5524F87A16}" type="datetimeFigureOut">
              <a:rPr lang="en-IN" smtClean="0"/>
              <a:t>06-02-2025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126335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A3000A-DC45-4D33-883A-BF5524F87A16}" type="datetimeFigureOut">
              <a:rPr lang="en-IN" smtClean="0"/>
              <a:t>06-02-2025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7B500F-6DFD-48A7-8A83-DDDA24C27169}" type="slidenum">
              <a:rPr lang="en-IN" smtClean="0"/>
              <a:t>‹#›</a:t>
            </a:fld>
            <a:endParaRPr lang="en-IN"/>
          </a:p>
        </p:txBody>
      </p:sp>
    </p:spTree>
    <p:extLst>
      <p:ext uri="{BB962C8B-B14F-4D97-AF65-F5344CB8AC3E}">
        <p14:creationId xmlns:p14="http://schemas.microsoft.com/office/powerpoint/2010/main" val="939307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2A3000A-DC45-4D33-883A-BF5524F87A16}" type="datetimeFigureOut">
              <a:rPr lang="en-IN" smtClean="0"/>
              <a:t>06-02-2025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47B500F-6DFD-48A7-8A83-DDDA24C27169}" type="slidenum">
              <a:rPr lang="en-IN" smtClean="0"/>
              <a:t>‹#›</a:t>
            </a:fld>
            <a:endParaRPr lang="en-IN"/>
          </a:p>
        </p:txBody>
      </p:sp>
    </p:spTree>
    <p:extLst>
      <p:ext uri="{BB962C8B-B14F-4D97-AF65-F5344CB8AC3E}">
        <p14:creationId xmlns:p14="http://schemas.microsoft.com/office/powerpoint/2010/main" val="19597997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slideshare.net/JavierGilliam/amadeus-gds-176760679"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sabre-reservation-system.ph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amadeus-central-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online-booking-engine-travelnxt.ph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global-distribu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flight-modul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hotel-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sabre-gds-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sabre-gds.php" TargetMode="External"/><Relationship Id="rId7" Type="http://schemas.openxmlformats.org/officeDocument/2006/relationships/hyperlink" Target="https://www.travelopro.com/sabre-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sabre-software.php" TargetMode="External"/><Relationship Id="rId5" Type="http://schemas.openxmlformats.org/officeDocument/2006/relationships/hyperlink" Target="https://www.travelopro.com/gds-software.php" TargetMode="External"/><Relationship Id="rId4" Type="http://schemas.openxmlformats.org/officeDocument/2006/relationships/hyperlink" Target="https://www.travelopro.com/how-to-start-online-travel-agency.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op-hotel-booking-software-solu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airline-reservation-system.php" TargetMode="External"/><Relationship Id="rId4" Type="http://schemas.openxmlformats.org/officeDocument/2006/relationships/hyperlink" Target="https://www.travelopro.com/best-travel-API.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amadeus-api-cos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global-distribution-system-amadeus-galileo-sabre-travelport.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corporate-booking-tool.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software.php" TargetMode="External"/><Relationship Id="rId4" Type="http://schemas.openxmlformats.org/officeDocument/2006/relationships/hyperlink" Target="https://www.travelopro.com/travel-gds.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cruise-reservation-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website.php" TargetMode="External"/><Relationship Id="rId4" Type="http://schemas.openxmlformats.org/officeDocument/2006/relationships/hyperlink" Target="https://www.travelopro.com/about.php"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travelopro.com/global-distribution-system-amadeus-galileo-sabre-travelport.php" TargetMode="External"/><Relationship Id="rId3" Type="http://schemas.openxmlformats.org/officeDocument/2006/relationships/hyperlink" Target="https://www.travelopro.com/airline-reservation-software.php" TargetMode="External"/><Relationship Id="rId7" Type="http://schemas.openxmlformats.org/officeDocument/2006/relationships/hyperlink" Target="https://www.travelopro.com/best-travel-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galileo-gds-api-integration.php" TargetMode="External"/><Relationship Id="rId5" Type="http://schemas.openxmlformats.org/officeDocument/2006/relationships/hyperlink" Target="https://www.travelopro.com/car-crs.php" TargetMode="External"/><Relationship Id="rId4" Type="http://schemas.openxmlformats.org/officeDocument/2006/relationships/hyperlink" Target="https://www.travelopro.com/gds-system.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abacus-gd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our-operator-websit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FCEBD5-48CF-D08C-DF47-7EEFDFBF2C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pic>
        <p:nvPicPr>
          <p:cNvPr id="7" name="Picture 6">
            <a:extLst>
              <a:ext uri="{FF2B5EF4-FFF2-40B4-BE49-F238E27FC236}">
                <a16:creationId xmlns:a16="http://schemas.microsoft.com/office/drawing/2014/main" id="{359C00E2-2F87-9A0D-01B1-68404BF05E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1166649"/>
            <a:ext cx="9906000" cy="4277710"/>
          </a:xfrm>
          <a:prstGeom prst="rect">
            <a:avLst/>
          </a:prstGeom>
        </p:spPr>
      </p:pic>
      <p:sp>
        <p:nvSpPr>
          <p:cNvPr id="9" name="TextBox 8">
            <a:extLst>
              <a:ext uri="{FF2B5EF4-FFF2-40B4-BE49-F238E27FC236}">
                <a16:creationId xmlns:a16="http://schemas.microsoft.com/office/drawing/2014/main" id="{27F5DFC8-EBBF-AB10-1E6A-962C7FEEB4C1}"/>
              </a:ext>
            </a:extLst>
          </p:cNvPr>
          <p:cNvSpPr txBox="1"/>
          <p:nvPr/>
        </p:nvSpPr>
        <p:spPr>
          <a:xfrm>
            <a:off x="4204137" y="174734"/>
            <a:ext cx="3783725" cy="646331"/>
          </a:xfrm>
          <a:prstGeom prst="rect">
            <a:avLst/>
          </a:prstGeom>
          <a:noFill/>
        </p:spPr>
        <p:txBody>
          <a:bodyPr wrap="square">
            <a:spAutoFit/>
          </a:bodyPr>
          <a:lstStyle/>
          <a:p>
            <a:r>
              <a:rPr lang="en-IN" sz="3600" b="1" dirty="0"/>
              <a:t>Sabre GDS System</a:t>
            </a:r>
          </a:p>
        </p:txBody>
      </p:sp>
      <p:sp>
        <p:nvSpPr>
          <p:cNvPr id="10" name="TextBox 9">
            <a:extLst>
              <a:ext uri="{FF2B5EF4-FFF2-40B4-BE49-F238E27FC236}">
                <a16:creationId xmlns:a16="http://schemas.microsoft.com/office/drawing/2014/main" id="{DC1C89E4-E627-0027-4503-11911636A660}"/>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1389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41BFF-0EE8-4F8F-F958-DAE5964841D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5AE442C-58A4-5EBE-5D98-4C354EF5D9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2D2B6A3D-7B7B-F9FE-EDD4-2D405F782452}"/>
              </a:ext>
            </a:extLst>
          </p:cNvPr>
          <p:cNvSpPr txBox="1"/>
          <p:nvPr/>
        </p:nvSpPr>
        <p:spPr>
          <a:xfrm>
            <a:off x="987972" y="709802"/>
            <a:ext cx="10478814" cy="562243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Amadeus GDS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the largest global distribution system, as measured by market share, and has its headquarters in Spain, while its central database is in Germany.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result, it offers hotels excellent access to the European market, and it is estimated that Amadeus is used by 90,000 travel agencies, globally.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Amadeus was established in 1987 and caters for hotel rooms, airline tickets, car rentals and, other services. While hotels form a significant part of its offering, the majority of bookings through the system are airline tickets.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Sabre Airline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a wide range of applications and data solutions to assist airlines to vend themselves.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helps in the marketing of outputs, assisting our customers and working more effectively. Sabre airline system offers both airline reservations systems and a complete set of marketing and business planning solutions.</a:t>
            </a:r>
          </a:p>
        </p:txBody>
      </p:sp>
    </p:spTree>
    <p:extLst>
      <p:ext uri="{BB962C8B-B14F-4D97-AF65-F5344CB8AC3E}">
        <p14:creationId xmlns:p14="http://schemas.microsoft.com/office/powerpoint/2010/main" val="574778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364CB1-44C8-8C5A-72A8-AC1FA879EC8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AED75D7-8594-5787-CAC6-041AF7F0D6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FA1E8541-0440-12F0-30A9-7303884E3B82}"/>
              </a:ext>
            </a:extLst>
          </p:cNvPr>
          <p:cNvSpPr txBox="1"/>
          <p:nvPr/>
        </p:nvSpPr>
        <p:spPr>
          <a:xfrm>
            <a:off x="767255" y="751844"/>
            <a:ext cx="10657490" cy="562243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data-rich software helps airlines make smarter operational decisions, personalize and retail their products to travelers.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help nearly 200+ airlines involving network carriers, combinations, and cheap price shippers.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organization helping 700 different consumers which involve runways, cargo and charter flights, business flotillas, authorities and tourism committees.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entirely integrated solution gives entree to similar data across all points of transaction and service. This ensures excellent service to your consumers.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facilitates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customer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inventory management, support system, etc. Also the information repository and flight departure charge, providing you with the ability to expand your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unit of technology and performance specialists working on the movement plan. This assures the current airline reservations system passes a customized travel experience.</a:t>
            </a:r>
          </a:p>
        </p:txBody>
      </p:sp>
    </p:spTree>
    <p:extLst>
      <p:ext uri="{BB962C8B-B14F-4D97-AF65-F5344CB8AC3E}">
        <p14:creationId xmlns:p14="http://schemas.microsoft.com/office/powerpoint/2010/main" val="570993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DA10B-CB6F-8DE9-31B9-AB2DE2C8A8E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DD263CA-E676-E865-E02C-98DC92C27D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95A16CE8-10CC-2D56-2065-C752B15335E0}"/>
              </a:ext>
            </a:extLst>
          </p:cNvPr>
          <p:cNvSpPr txBox="1"/>
          <p:nvPr/>
        </p:nvSpPr>
        <p:spPr>
          <a:xfrm>
            <a:off x="819806" y="665657"/>
            <a:ext cx="10878207" cy="601760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goal is to offer a comfortable travel experience for our clients while attaining price effectiveness and greater management of our inner passenger service systems.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Sabre GDS system is the association among the travel services users and marketers. It is sustained by larger than 400 flight carriers, 125000 inns, 200 travel executives and various automobile and voyage providers.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companies are assisting their end-user using the Sabre platform. Sabre GDS commands take care of nearly millions of Sabre reservation per minute during the season.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Sabre GDS tutorial guide travel operator on how to use a Sabre system. Our assistance can be in the form of Sabre web chat, voice, and email assistance.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Sabre travel portal for B2B and B2C organizations are raising high in different countries. Also, our Sabre integration applied to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Sabre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seamless service. </a:t>
            </a:r>
          </a:p>
        </p:txBody>
      </p:sp>
    </p:spTree>
    <p:extLst>
      <p:ext uri="{BB962C8B-B14F-4D97-AF65-F5344CB8AC3E}">
        <p14:creationId xmlns:p14="http://schemas.microsoft.com/office/powerpoint/2010/main" val="1234206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FF803-1BEA-CCF8-9A0D-B5A8B381F2E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E83959D-CFED-F8DD-616A-E09017531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A02EFD63-9274-CEFE-7A82-6CED95DCF7CD}"/>
              </a:ext>
            </a:extLst>
          </p:cNvPr>
          <p:cNvSpPr txBox="1"/>
          <p:nvPr/>
        </p:nvSpPr>
        <p:spPr>
          <a:xfrm>
            <a:off x="809296" y="751843"/>
            <a:ext cx="10815145" cy="5622437"/>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uniquely qualified to help you hone your competitive advantage. Our open technology platform brings together buyers, sellers, and travelers for a maximized experience.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foundation of capabilities built for customizable consumption, every application can be leveraged fully to suit specific goals across the life of the trip.</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the demand for personalization and streamlined processes rises, we are presented with new opportunities in travel tech. The insights we gather from the billions of transactions we facilitate daily better equip us to offer real-time analysis and fresh perspectives.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travelers – business and leisure – increasingly expect to do more for less. That’s why we’re creating a connected platform for all travel-related transactions.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with a visionary look into the entire travel ecosystem, from top-line trends down to transactional details, we help you deliver.</a:t>
            </a:r>
          </a:p>
        </p:txBody>
      </p:sp>
    </p:spTree>
    <p:extLst>
      <p:ext uri="{BB962C8B-B14F-4D97-AF65-F5344CB8AC3E}">
        <p14:creationId xmlns:p14="http://schemas.microsoft.com/office/powerpoint/2010/main" val="199537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6F1FCE-DA9C-4A6E-8782-21CC1F856D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4D4DED5-E918-1A89-4080-EE1F503D98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6BFAF23B-371B-D1B9-5FF2-049CA6AEF1EC}"/>
              </a:ext>
            </a:extLst>
          </p:cNvPr>
          <p:cNvSpPr txBox="1"/>
          <p:nvPr/>
        </p:nvSpPr>
        <p:spPr>
          <a:xfrm>
            <a:off x="662151" y="609600"/>
            <a:ext cx="11077903" cy="601760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the heart of what we do every day are integrated software solutions that bring efficiency, cost savings and answers to the complexities of operating an airline, hotel and travel agency.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From creating flight plans to managing revenue for airlines and hotels to identifying specific travel shopping options amongst billions of pieces of data in seconds, our Sabre dives into the operations of our customers to bring them industry-leading solutions.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the industry’s leading flight-planning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flight-management technology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help airlines optimize and efficiently manage their flight operations.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Sabre Air Centre Flight Plan Manager helps reduce operational costs with highly optimized flight plans and our 4-D cost optimization approach.</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improves operational efficiency with simplified workflows, electronic flight-plan distribution and quicker communication with mobile technology such as our Sabre Air Centre flight Manager.</a:t>
            </a:r>
          </a:p>
        </p:txBody>
      </p:sp>
    </p:spTree>
    <p:extLst>
      <p:ext uri="{BB962C8B-B14F-4D97-AF65-F5344CB8AC3E}">
        <p14:creationId xmlns:p14="http://schemas.microsoft.com/office/powerpoint/2010/main" val="3387104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D6992-00EF-95AE-CB11-2B6C7105C65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878A0DA-4D99-7B80-C16D-10365FBBBD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754F6B41-79B5-1FFC-5D15-8AE98ABC4F35}"/>
              </a:ext>
            </a:extLst>
          </p:cNvPr>
          <p:cNvSpPr txBox="1"/>
          <p:nvPr/>
        </p:nvSpPr>
        <p:spPr>
          <a:xfrm>
            <a:off x="1051034" y="794703"/>
            <a:ext cx="10089931"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Sabre Air Centre Flight Explorer empowers operators and dispatchers with our aircraft-situational display that helps proactively address irregular operations or rapidly changing conditions.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Sabre Air Centre ACARS Manager efficiently processes messages in all pairings — air-to-ground, ground-to-air, air-to-air and ground-to-ground — between ACARS-equipped aircraft and designated ground-based systems.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software solutions provide leading airlines the ability to accurately forecast demand and deliver feasible, profitable schedules across an airlines’ network, to optimize revenues, operational efficiencies and network profitability.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flexible, yet function-rich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property management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single- and multi-property owners to manage operations with custom configuration.</a:t>
            </a:r>
          </a:p>
        </p:txBody>
      </p:sp>
    </p:spTree>
    <p:extLst>
      <p:ext uri="{BB962C8B-B14F-4D97-AF65-F5344CB8AC3E}">
        <p14:creationId xmlns:p14="http://schemas.microsoft.com/office/powerpoint/2010/main" val="3899659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1A5BB1-0429-FE36-0F3A-AAB02169F54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ADDF6FC-AE6C-4232-9B6A-4C187B63B3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B90F16F4-5AA1-8083-C7E3-AF172FE86F0F}"/>
              </a:ext>
            </a:extLst>
          </p:cNvPr>
          <p:cNvSpPr txBox="1"/>
          <p:nvPr/>
        </p:nvSpPr>
        <p:spPr>
          <a:xfrm>
            <a:off x="966951" y="866663"/>
            <a:ext cx="10678511"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Software as a Service system is also a robust front desk management system that helps hoteliers anticipate and address every guest and his or her needs.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flight-planning and flight-management solutions produce highly optimized and robust flight plans that help improve the bottom line and promote efficiency.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They empower operators and dispatchers with real-time information and insights, as well as help airlines: Reduce operational costs and optimize fuel consumption, Improve flight-management efficiency, as well as efficiency in communications, proactively address rapidly changing conditions and irregular operations, Ensure compliance and minimize change processes to meet changing regulations.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flight-planning and flight-management technology are built to offer robust, dependable technology that delivers value to an airline’s flight operations every day.</a:t>
            </a:r>
          </a:p>
        </p:txBody>
      </p:sp>
    </p:spTree>
    <p:extLst>
      <p:ext uri="{BB962C8B-B14F-4D97-AF65-F5344CB8AC3E}">
        <p14:creationId xmlns:p14="http://schemas.microsoft.com/office/powerpoint/2010/main" val="2118175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DABEC7-BA5D-7CB2-0A7B-BDE1515BB20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64D9148-4049-8C1B-3C62-3BB8C3213B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7F512813-028D-B7D6-1034-678AF95AA01F}"/>
              </a:ext>
            </a:extLst>
          </p:cNvPr>
          <p:cNvSpPr txBox="1"/>
          <p:nvPr/>
        </p:nvSpPr>
        <p:spPr>
          <a:xfrm>
            <a:off x="1181924" y="1646118"/>
            <a:ext cx="8905383" cy="2856231"/>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Sabre GDS: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Information maintenance is easy with GSD</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Opening inventory to new distribution channels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Sabre software for travel agents allow them to expand their business beyond the regional</a:t>
            </a:r>
          </a:p>
        </p:txBody>
      </p:sp>
    </p:spTree>
    <p:extLst>
      <p:ext uri="{BB962C8B-B14F-4D97-AF65-F5344CB8AC3E}">
        <p14:creationId xmlns:p14="http://schemas.microsoft.com/office/powerpoint/2010/main" val="1221589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ECB25-54B0-4D46-5F4B-15C69C5A3A1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44B7787-F1D1-34E8-05E1-B381DA8ABB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2" name="Title 1">
            <a:extLst>
              <a:ext uri="{FF2B5EF4-FFF2-40B4-BE49-F238E27FC236}">
                <a16:creationId xmlns:a16="http://schemas.microsoft.com/office/drawing/2014/main" id="{53B08906-83CC-885F-6E27-F3DA70CC5ABC}"/>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https://www.travelopro.com/sabre-gds-system.php</a:t>
            </a:r>
            <a:endPar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369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13180B-C973-8138-A2C4-1693296E4F1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7A3E01C-9C5F-1272-2062-7DC7E12F27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3FCD1B12-4E3D-B998-7226-0637EE391C2F}"/>
              </a:ext>
            </a:extLst>
          </p:cNvPr>
          <p:cNvSpPr txBox="1"/>
          <p:nvPr/>
        </p:nvSpPr>
        <p:spPr>
          <a:xfrm>
            <a:off x="872358" y="853625"/>
            <a:ext cx="10776224" cy="5329857"/>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Integrate Sabre GDS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Sabre GDS is a powerful technology provider to the global travel industry.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Sabre’s travel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integrated with Travelopro and we provide comprehensive end-to-end services to the developers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travel companies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allows the growth of your business by the implementation of the most relevant technological expertise. Travelopro gives access to flexible and various services.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API allows the developers to build and test the applications which are integrated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Sabre GDS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Sabre APIs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latin typeface="Calibri" panose="020F0502020204030204" pitchFamily="34" charset="0"/>
                <a:ea typeface="Calibri" panose="020F0502020204030204" pitchFamily="34" charset="0"/>
                <a:cs typeface="Times New Roman" panose="02020603050405020304" pitchFamily="18" charset="0"/>
              </a:rPr>
              <a:t>Our Integrated </a:t>
            </a:r>
            <a:r>
              <a:rPr lang="en-IN" sz="2400" b="1" kern="100" dirty="0">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Sabre GDS solution</a:t>
            </a:r>
            <a:r>
              <a:rPr lang="en-IN" sz="2400" b="1" kern="100" dirty="0">
                <a:latin typeface="Calibri" panose="020F0502020204030204" pitchFamily="34" charset="0"/>
                <a:ea typeface="Calibri" panose="020F0502020204030204" pitchFamily="34" charset="0"/>
                <a:cs typeface="Times New Roman" panose="02020603050405020304" pitchFamily="18" charset="0"/>
              </a:rPr>
              <a:t> </a:t>
            </a:r>
            <a:r>
              <a:rPr lang="en-IN" sz="2400" kern="100" dirty="0">
                <a:latin typeface="Calibri" panose="020F0502020204030204" pitchFamily="34" charset="0"/>
                <a:ea typeface="Calibri" panose="020F0502020204030204" pitchFamily="34" charset="0"/>
                <a:cs typeface="Times New Roman" panose="02020603050405020304" pitchFamily="18" charset="0"/>
              </a:rPr>
              <a:t>enables companies such as travel agents to search, price, book, and ticket travel services provided by airlines, hotels, car rental companies, rail providers and tour operators.</a:t>
            </a:r>
          </a:p>
        </p:txBody>
      </p:sp>
    </p:spTree>
    <p:extLst>
      <p:ext uri="{BB962C8B-B14F-4D97-AF65-F5344CB8AC3E}">
        <p14:creationId xmlns:p14="http://schemas.microsoft.com/office/powerpoint/2010/main" val="3571319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7DBCEF-1094-45C4-A77D-E433FCED5A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05736B5-44C3-0557-40F9-473EA9E036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0EC3CDA7-7EBD-FE3A-FA77-8C6F2C696926}"/>
              </a:ext>
            </a:extLst>
          </p:cNvPr>
          <p:cNvSpPr txBox="1"/>
          <p:nvPr/>
        </p:nvSpPr>
        <p:spPr>
          <a:xfrm>
            <a:off x="861849" y="867239"/>
            <a:ext cx="10699532"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Sabre GDS system’s data, mobile, and distribution solutions are used by hundreds of airlines and thousands of hotel properties to manage critical operations, including passenger and guest reservations,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revenue management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flight, network, and crew management.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share a common belief and vision that the right technology solutions coupled with scale and innovation will deliver the kind of shopping and retailing experience that travelers want while delivering the efficiency and speed that agents need.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simplified the access to their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APIs (Application Programming Interface</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 could support any sized online travel companies Travelopro’s Integrated XML-based technologies have become increasingly important for the travel industry.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XML can be used to support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air reservation booking</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or to implement optional services and merchandising functions in the booking process. </a:t>
            </a:r>
          </a:p>
        </p:txBody>
      </p:sp>
    </p:spTree>
    <p:extLst>
      <p:ext uri="{BB962C8B-B14F-4D97-AF65-F5344CB8AC3E}">
        <p14:creationId xmlns:p14="http://schemas.microsoft.com/office/powerpoint/2010/main" val="2168644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009B2-688B-93D8-D25E-02E21040FD7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D0F04BE-8A5F-299E-0075-C6250594BD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C4E3683C-B72F-905B-1289-A72058861A25}"/>
              </a:ext>
            </a:extLst>
          </p:cNvPr>
          <p:cNvSpPr txBox="1"/>
          <p:nvPr/>
        </p:nvSpPr>
        <p:spPr>
          <a:xfrm>
            <a:off x="1103586" y="1510718"/>
            <a:ext cx="9438290" cy="383656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Sabre GDS Integrated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data-rich solutions that give travel buyers and suppliers unique insights into their operations as well as customer shopping and booking trends.</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Sabre global distribution systems (Sabre GDS)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assist interactive price journeys for all types of fares in our solution.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the travel industry’s broadest range of technology solutions including data-driven business intelligence, mobile, distribution and Software as a Service (SaaS) solution, used by travel suppliers and buyers to plan, market, sell, serve and operate their businesses.</a:t>
            </a:r>
          </a:p>
        </p:txBody>
      </p:sp>
    </p:spTree>
    <p:extLst>
      <p:ext uri="{BB962C8B-B14F-4D97-AF65-F5344CB8AC3E}">
        <p14:creationId xmlns:p14="http://schemas.microsoft.com/office/powerpoint/2010/main" val="56303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CA08B-2D6D-A93F-EFDA-49BEB5981C1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7263325-AA8B-0CA6-DEED-FAA05A5C24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F73655A2-F491-499D-28CC-EE96DB05D92D}"/>
              </a:ext>
            </a:extLst>
          </p:cNvPr>
          <p:cNvSpPr txBox="1"/>
          <p:nvPr/>
        </p:nvSpPr>
        <p:spPr>
          <a:xfrm>
            <a:off x="725214" y="392167"/>
            <a:ext cx="10920248" cy="6120202"/>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of Sabre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consistent innovations provide the airline industry with future-focused IT solutions from powerful applications and SaaS delivery to high-performance environments that support online travel companies around the world.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continually strive to develop and bring to market new, cutting-edge innovations. We were the first to introduce consumer travel,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corporate booking tool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low-fare search capabilities, etc.</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integrated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Sabre GDS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be defined as the leading design, implementation and application of IT and e-commerce solutions in the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tourism industry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leveraging data to improve the traveler experience, we drive optimized business performance. Travelopro’s API and booking Engines are used more inclusively, incorporating the broader tourism sector as well as its subset of the hospitality industry.</a:t>
            </a:r>
          </a:p>
        </p:txBody>
      </p:sp>
    </p:spTree>
    <p:extLst>
      <p:ext uri="{BB962C8B-B14F-4D97-AF65-F5344CB8AC3E}">
        <p14:creationId xmlns:p14="http://schemas.microsoft.com/office/powerpoint/2010/main" val="2892927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647B46-763A-1144-83C6-C2160AA5C82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5791CBA-7752-5F66-E478-44A01EFE0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B00E92B8-4095-E237-DE8A-74690CE6FEF3}"/>
              </a:ext>
            </a:extLst>
          </p:cNvPr>
          <p:cNvSpPr txBox="1"/>
          <p:nvPr/>
        </p:nvSpPr>
        <p:spPr>
          <a:xfrm>
            <a:off x="914401" y="815367"/>
            <a:ext cx="10615448" cy="522726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travel technology includes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computer reservations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 also represents a much broader range of applications, in fact increasingly so.</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technology includes virtual tourism in the form of virtual tour technologies.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TraveloPro</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aggregates airlines, hotels, online and offline travel agents and travel buyers.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integrates Sabre GDS for travel agencies to deliver the best-in-class travel software.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enable travel agents to be Sabre GDS connected. Most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websites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which are connected with Sabre GDS, do have flights, hotels, cars, and other value-added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the travel data through the Sabre system comes in real-time. We employ a lot of highly skilled professionals in the travel technology domain.</a:t>
            </a:r>
          </a:p>
        </p:txBody>
      </p:sp>
    </p:spTree>
    <p:extLst>
      <p:ext uri="{BB962C8B-B14F-4D97-AF65-F5344CB8AC3E}">
        <p14:creationId xmlns:p14="http://schemas.microsoft.com/office/powerpoint/2010/main" val="3246359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BD959-905E-49BD-F241-D518158FE03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C5B5C02-80D8-EF92-AAC7-6F48038FF6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318D16E6-0294-894A-25EB-684D7845EEB4}"/>
              </a:ext>
            </a:extLst>
          </p:cNvPr>
          <p:cNvSpPr txBox="1"/>
          <p:nvPr/>
        </p:nvSpPr>
        <p:spPr>
          <a:xfrm>
            <a:off x="725213" y="609600"/>
            <a:ext cx="10941270" cy="601760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Features include schedules, pricing, availability, reservation, and ticketing info.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reservation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connected to Sabre GDS which enables travel agents to book airline tickets online.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Sabre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GDS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companies such as travel agents to search, price, book, and ticket travel services provided by airlines, hotels,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car rental companies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tour operators.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Sabre GDS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helps the travel business to grow and also to achieve the best profit in the market. Get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Sabre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solution for your travel portals at the best prices.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Sabre API Integration solution which is one of the most trusted and reliable software solutions for the travel website.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GDS system, 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global distribution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a network that enables travel agencies and others within the travel industry to access travel products and services, including hotel rooms, airline tickets, and car rentals, to carry out transactions.</a:t>
            </a:r>
          </a:p>
        </p:txBody>
      </p:sp>
    </p:spTree>
    <p:extLst>
      <p:ext uri="{BB962C8B-B14F-4D97-AF65-F5344CB8AC3E}">
        <p14:creationId xmlns:p14="http://schemas.microsoft.com/office/powerpoint/2010/main" val="1594377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6C9EA-DD52-7211-B3E7-A7ABD43371F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2495CF6-4C65-ECEF-CE7E-677A6CF019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35469DC8-F585-ADC7-E549-481F86B3B10E}"/>
              </a:ext>
            </a:extLst>
          </p:cNvPr>
          <p:cNvSpPr txBox="1"/>
          <p:nvPr/>
        </p:nvSpPr>
        <p:spPr>
          <a:xfrm>
            <a:off x="830316" y="771609"/>
            <a:ext cx="10773105"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Crucially, they provide end-users with real-time access to inventories and pricing. Typically, a GDS system is one of the most important distribution channels for those in the hotel industry, because it will make the hotel visible to travel agents, who can then book hotel rooms on behalf of their clients.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then has the potential to significantly increase the number of bookings the hotel generates. On the other hand, Sabre is regarded as one of the ‘big three’ GDS systems, with a history that can be traced back to the 1960s.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company and network are based out of Southlake, Texas, in the United States, and it is estimated that around 60,000 travel agencies around the world currently utilize the system to sell travel products.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Although Sabre technically has a smaller market share than one of its rivals, Amadeus, a larger percentage of bookings made using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Sabre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are hotel-related, as opposed to airline-based.</a:t>
            </a:r>
          </a:p>
        </p:txBody>
      </p:sp>
    </p:spTree>
    <p:extLst>
      <p:ext uri="{BB962C8B-B14F-4D97-AF65-F5344CB8AC3E}">
        <p14:creationId xmlns:p14="http://schemas.microsoft.com/office/powerpoint/2010/main" val="199786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E7F4A-09F6-913A-6EEB-B8BD51C5F62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54C5444-397A-CA88-286C-7C7864989B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146" y="174734"/>
            <a:ext cx="1911236" cy="434866"/>
          </a:xfrm>
          <a:prstGeom prst="rect">
            <a:avLst/>
          </a:prstGeom>
        </p:spPr>
      </p:pic>
      <p:sp>
        <p:nvSpPr>
          <p:cNvPr id="3" name="TextBox 2">
            <a:extLst>
              <a:ext uri="{FF2B5EF4-FFF2-40B4-BE49-F238E27FC236}">
                <a16:creationId xmlns:a16="http://schemas.microsoft.com/office/drawing/2014/main" id="{BA681A04-3D37-DBFF-7CF7-9948A0E3F918}"/>
              </a:ext>
            </a:extLst>
          </p:cNvPr>
          <p:cNvSpPr txBox="1"/>
          <p:nvPr/>
        </p:nvSpPr>
        <p:spPr>
          <a:xfrm>
            <a:off x="919655" y="1087956"/>
            <a:ext cx="10352690"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hotels and others in the travel industry, the primary benefit of using the Sabre GDS is the ability to distribute to travel agents on a global level, providing them with 24-hour access to hotel inventories.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Besides, our Sabre also offers many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hospitality technology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which can be valuable. As previously stated, a greater percentage of bookings made through the Sabre networks are for hotel rooms, when compared to Amadeus.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Additionally, it is the global distribution service that offers the best access to the lucrative North American market, allowing hotels to reach a large volume of travel agencies and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Travelopro Sabre GDS is one of three major global distribution systems used by companies in the hotel and travel industry. However, it is important to be aware of the two main alternatives as well.</a:t>
            </a:r>
          </a:p>
        </p:txBody>
      </p:sp>
    </p:spTree>
    <p:extLst>
      <p:ext uri="{BB962C8B-B14F-4D97-AF65-F5344CB8AC3E}">
        <p14:creationId xmlns:p14="http://schemas.microsoft.com/office/powerpoint/2010/main" val="673575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42</TotalTime>
  <Words>2211</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4</cp:revision>
  <dcterms:created xsi:type="dcterms:W3CDTF">2025-02-06T11:51:04Z</dcterms:created>
  <dcterms:modified xsi:type="dcterms:W3CDTF">2025-02-06T12:34:03Z</dcterms:modified>
</cp:coreProperties>
</file>