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0556008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AB1685-D9E7-43A7-8269-C0D02ABB1D97}" type="datetimeFigureOut">
              <a:rPr lang="en-IN" smtClean="0"/>
              <a:t>23-07-2025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41134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1820707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607810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408544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3136577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1278747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173919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51065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1622178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AB1685-D9E7-43A7-8269-C0D02ABB1D97}" type="datetimeFigureOut">
              <a:rPr lang="en-IN" smtClean="0"/>
              <a:t>23-07-2025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89774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AB1685-D9E7-43A7-8269-C0D02ABB1D97}" type="datetimeFigureOut">
              <a:rPr lang="en-IN" smtClean="0"/>
              <a:t>23-07-2025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8197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AB1685-D9E7-43A7-8269-C0D02ABB1D97}" type="datetimeFigureOut">
              <a:rPr lang="en-IN" smtClean="0"/>
              <a:t>23-07-2025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360903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AB1685-D9E7-43A7-8269-C0D02ABB1D97}" type="datetimeFigureOut">
              <a:rPr lang="en-IN" smtClean="0"/>
              <a:t>23-07-2025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220932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CAB1685-D9E7-43A7-8269-C0D02ABB1D97}" type="datetimeFigureOut">
              <a:rPr lang="en-IN" smtClean="0"/>
              <a:t>23-07-2025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4051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AB1685-D9E7-43A7-8269-C0D02ABB1D97}" type="datetimeFigureOut">
              <a:rPr lang="en-IN" smtClean="0"/>
              <a:t>23-07-2025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303080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AB1685-D9E7-43A7-8269-C0D02ABB1D97}" type="datetimeFigureOut">
              <a:rPr lang="en-IN" smtClean="0"/>
              <a:t>23-07-2025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620015-1E38-4F97-8AA0-CF7673BA238C}" type="slidenum">
              <a:rPr lang="en-IN" smtClean="0"/>
              <a:t>‹#›</a:t>
            </a:fld>
            <a:endParaRPr lang="en-IN"/>
          </a:p>
        </p:txBody>
      </p:sp>
    </p:spTree>
    <p:extLst>
      <p:ext uri="{BB962C8B-B14F-4D97-AF65-F5344CB8AC3E}">
        <p14:creationId xmlns:p14="http://schemas.microsoft.com/office/powerpoint/2010/main" val="2902613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AB1685-D9E7-43A7-8269-C0D02ABB1D97}" type="datetimeFigureOut">
              <a:rPr lang="en-IN" smtClean="0"/>
              <a:t>23-07-2025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620015-1E38-4F97-8AA0-CF7673BA238C}" type="slidenum">
              <a:rPr lang="en-IN" smtClean="0"/>
              <a:t>‹#›</a:t>
            </a:fld>
            <a:endParaRPr lang="en-IN"/>
          </a:p>
        </p:txBody>
      </p:sp>
    </p:spTree>
    <p:extLst>
      <p:ext uri="{BB962C8B-B14F-4D97-AF65-F5344CB8AC3E}">
        <p14:creationId xmlns:p14="http://schemas.microsoft.com/office/powerpoint/2010/main" val="2902470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b2b-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hotel-tour-transfer-extrane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travel-mana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galileo-global-distribu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dium.com/@travelopro/online-b2c-travel-portal-94481e3d3d15"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b2b-extrane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ota-extrane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travel-data-platfor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booking-com-extrane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extranet-back-offic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extranet-module.php"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38F7A5E-022B-3A80-7115-3ADCBA8577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9" name="TextBox 8">
            <a:extLst>
              <a:ext uri="{FF2B5EF4-FFF2-40B4-BE49-F238E27FC236}">
                <a16:creationId xmlns:a16="http://schemas.microsoft.com/office/drawing/2014/main" id="{E774E8DB-B70B-CBB1-22C0-8F2B653FF7E8}"/>
              </a:ext>
            </a:extLst>
          </p:cNvPr>
          <p:cNvSpPr txBox="1"/>
          <p:nvPr/>
        </p:nvSpPr>
        <p:spPr>
          <a:xfrm>
            <a:off x="4624551" y="90652"/>
            <a:ext cx="2942897" cy="707886"/>
          </a:xfrm>
          <a:prstGeom prst="rect">
            <a:avLst/>
          </a:prstGeom>
          <a:noFill/>
        </p:spPr>
        <p:txBody>
          <a:bodyPr wrap="square">
            <a:spAutoFit/>
          </a:bodyPr>
          <a:lstStyle/>
          <a:p>
            <a:r>
              <a:rPr lang="en-IN" sz="4000" b="1" dirty="0"/>
              <a:t>B2B Extranet</a:t>
            </a:r>
          </a:p>
        </p:txBody>
      </p:sp>
      <p:pic>
        <p:nvPicPr>
          <p:cNvPr id="10" name="Picture 9">
            <a:extLst>
              <a:ext uri="{FF2B5EF4-FFF2-40B4-BE49-F238E27FC236}">
                <a16:creationId xmlns:a16="http://schemas.microsoft.com/office/drawing/2014/main" id="{57690721-0F50-721F-0129-A8390E1DBBB1}"/>
              </a:ext>
            </a:extLst>
          </p:cNvPr>
          <p:cNvPicPr>
            <a:picLocks noChangeAspect="1"/>
          </p:cNvPicPr>
          <p:nvPr/>
        </p:nvPicPr>
        <p:blipFill>
          <a:blip r:embed="rId3"/>
          <a:stretch>
            <a:fillRect/>
          </a:stretch>
        </p:blipFill>
        <p:spPr>
          <a:xfrm>
            <a:off x="4135965" y="5783070"/>
            <a:ext cx="3920068" cy="841321"/>
          </a:xfrm>
          <a:prstGeom prst="rect">
            <a:avLst/>
          </a:prstGeom>
        </p:spPr>
      </p:pic>
      <p:pic>
        <p:nvPicPr>
          <p:cNvPr id="12" name="Picture 11">
            <a:extLst>
              <a:ext uri="{FF2B5EF4-FFF2-40B4-BE49-F238E27FC236}">
                <a16:creationId xmlns:a16="http://schemas.microsoft.com/office/drawing/2014/main" id="{78C71774-1E45-4423-7E25-1F261CC6C5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219" y="1019503"/>
            <a:ext cx="10585559" cy="4414426"/>
          </a:xfrm>
          <a:prstGeom prst="rect">
            <a:avLst/>
          </a:prstGeom>
        </p:spPr>
      </p:pic>
    </p:spTree>
    <p:extLst>
      <p:ext uri="{BB962C8B-B14F-4D97-AF65-F5344CB8AC3E}">
        <p14:creationId xmlns:p14="http://schemas.microsoft.com/office/powerpoint/2010/main" val="453083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9DB81-C43F-8F97-B45B-7727227F2E2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E3228AE-AC54-E586-D54C-4D065D0020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506F6047-E330-52F1-5268-F967F21A63BD}"/>
              </a:ext>
            </a:extLst>
          </p:cNvPr>
          <p:cNvSpPr txBox="1"/>
          <p:nvPr/>
        </p:nvSpPr>
        <p:spPr>
          <a:xfrm>
            <a:off x="1061543" y="1354424"/>
            <a:ext cx="9606455"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B2B Booking Extranet, you can simply boost client loyalty and efficiency. Many clients are less stressed when you make last-minute reservations as an accommodation provider. Furthermore, clients that have benefited from Travelopro's services have achieved success across the board.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been in the industry for years, guiding customers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Travel Extranet development services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Throughout the years we have strived hard to reach the goals. We are eager to have a project where the agents can directly connect with the consolidators.</a:t>
            </a:r>
          </a:p>
        </p:txBody>
      </p:sp>
    </p:spTree>
    <p:extLst>
      <p:ext uri="{BB962C8B-B14F-4D97-AF65-F5344CB8AC3E}">
        <p14:creationId xmlns:p14="http://schemas.microsoft.com/office/powerpoint/2010/main" val="342400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7A8D1-060F-C4F5-4E15-5D02E12A0A6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954D9CB-6B08-5278-DAC2-470532A690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C0E92CBD-5BA0-BD53-356D-60C122A54551}"/>
              </a:ext>
            </a:extLst>
          </p:cNvPr>
          <p:cNvSpPr txBox="1"/>
          <p:nvPr/>
        </p:nvSpPr>
        <p:spPr>
          <a:xfrm>
            <a:off x="940676" y="1115546"/>
            <a:ext cx="10310648" cy="462690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 for Your B2B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Streamlined Communication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well-designed business-to-business (B2B) extranet facilitates smooth communication between your company and its clients and partners. It lets you keep all of your interactions transparent while enabling you to measure progress and safely communicate significant data.</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Improved Operational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extranet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reduce the load of doing repeated chores by automating them. Additionally, it streamlines your supply chain and centralizes data administration. From order processing to inventory monitoring, Travelopro is dedicated to assisting companies in gaining substantial efficiency gains.</a:t>
            </a:r>
          </a:p>
        </p:txBody>
      </p:sp>
    </p:spTree>
    <p:extLst>
      <p:ext uri="{BB962C8B-B14F-4D97-AF65-F5344CB8AC3E}">
        <p14:creationId xmlns:p14="http://schemas.microsoft.com/office/powerpoint/2010/main" val="3395067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3DFE1-427A-86B0-4A01-51FB3FE0BB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73C1CCE-DEAA-C818-947B-E4F8B0BFF5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96F1E750-5C9A-9E75-392E-C49D80EBA31E}"/>
              </a:ext>
            </a:extLst>
          </p:cNvPr>
          <p:cNvSpPr txBox="1"/>
          <p:nvPr/>
        </p:nvSpPr>
        <p:spPr>
          <a:xfrm>
            <a:off x="1082565" y="1020552"/>
            <a:ext cx="10026869" cy="4816896"/>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Scalability and Flexibility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creates extranets that expand along with your company. With scalable extranet platforms, Travelopro can meet your unique needs, whether you're a small business trying to grow or a major organization seeking cutting-edge capabilities.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Superior Customer Experiences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extranet solutions provide your clients access to customized portals where they may download resources, track their orders, and keep informed. This increases customer satisfaction and develops loyalty.</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Data Security and Compliance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digital era, security is one of the primary issues. To secure your data, you must use appropriate security measures. Travelopro employs cutting-edge security measures to guarantee security and compliance with legal requirements.</a:t>
            </a:r>
          </a:p>
        </p:txBody>
      </p:sp>
    </p:spTree>
    <p:extLst>
      <p:ext uri="{BB962C8B-B14F-4D97-AF65-F5344CB8AC3E}">
        <p14:creationId xmlns:p14="http://schemas.microsoft.com/office/powerpoint/2010/main" val="2599901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67FD6-FD65-97B5-E027-CEEA80567B2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5422222-CAC7-EA9D-2C9B-83F587C5B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6F953141-CB57-D57B-FA9B-D1EC8056F2D7}"/>
              </a:ext>
            </a:extLst>
          </p:cNvPr>
          <p:cNvSpPr txBox="1"/>
          <p:nvPr/>
        </p:nvSpPr>
        <p:spPr>
          <a:xfrm>
            <a:off x="499241" y="493986"/>
            <a:ext cx="11193518"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Benefits of Having a B2B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Having a B2B extranet benefits all parties involved in your business:</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for your clients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 customer service and order management resource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Technological changes have revolutionized consumer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Your customers are no longer limited to purchasing your products or services but now have greater access to a wealth of information, compare results, and interact with their suppliers in a different way.</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Greater accessibility: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each customer will have private access to all their information (financial data, order status, stock queries, merchandise availability, access to all your business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catalogs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etc.).</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Simplify your customers' purchasing process: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customers will be able to make orders quickly, simply, and intuitively with the help of B2B solutions.</a:t>
            </a:r>
          </a:p>
        </p:txBody>
      </p:sp>
    </p:spTree>
    <p:extLst>
      <p:ext uri="{BB962C8B-B14F-4D97-AF65-F5344CB8AC3E}">
        <p14:creationId xmlns:p14="http://schemas.microsoft.com/office/powerpoint/2010/main" val="349895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8E587-DC9B-6580-37C2-945F918E507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3CED699-00B0-6EB9-8CB3-7B4AC4B460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BBF540BE-B671-F341-9A11-557C3002C701}"/>
              </a:ext>
            </a:extLst>
          </p:cNvPr>
          <p:cNvSpPr txBox="1"/>
          <p:nvPr/>
        </p:nvSpPr>
        <p:spPr>
          <a:xfrm>
            <a:off x="1019503" y="1510718"/>
            <a:ext cx="9490841" cy="383656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for your company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More orders mean more revenue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extranet uses the Internet, a globalized medium, so its implementation will facilitate your access to new markets, you will be able to promote your products, and you will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favor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cross-selling of your business.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Improve expense control: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Automating and simplifying business processes reduces transaction costs and simplifies your company's internal management.</a:t>
            </a:r>
          </a:p>
        </p:txBody>
      </p:sp>
    </p:spTree>
    <p:extLst>
      <p:ext uri="{BB962C8B-B14F-4D97-AF65-F5344CB8AC3E}">
        <p14:creationId xmlns:p14="http://schemas.microsoft.com/office/powerpoint/2010/main" val="109114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08740D-0F8C-AF65-5DE5-5E4DDFB155B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F474CD0-A6C0-6ABD-4548-795299454E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C37CA3F2-BDC7-CB72-454B-625C57B73E27}"/>
              </a:ext>
            </a:extLst>
          </p:cNvPr>
          <p:cNvSpPr txBox="1"/>
          <p:nvPr/>
        </p:nvSpPr>
        <p:spPr>
          <a:xfrm>
            <a:off x="798785" y="463893"/>
            <a:ext cx="10888717" cy="593021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Reasons to use a B2B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extranet can be a useful tool for the following business needs: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inventory management, computerized order tracking, and online ordering either internally or externally with specific partners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embracing new technology and allowing the exchange of company information and transactions to operate flexibly to satisfy the expectations of larger corporations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enabling businesses to communicate with their suppliers and trading partners in an economical and effective manner and giving them round-the-clock access to the information they require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automating the trade processes between you and your trading partners to improve business ties and solidify your company's position in their supply chain</a:t>
            </a:r>
          </a:p>
        </p:txBody>
      </p:sp>
    </p:spTree>
    <p:extLst>
      <p:ext uri="{BB962C8B-B14F-4D97-AF65-F5344CB8AC3E}">
        <p14:creationId xmlns:p14="http://schemas.microsoft.com/office/powerpoint/2010/main" val="2680698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853DB-199D-6831-F248-C6E06CC64D2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A74B9BB-739C-3640-AB9D-F060A52DFA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D8A0C2D8-956D-F7C2-FF48-41B6368AB124}"/>
              </a:ext>
            </a:extLst>
          </p:cNvPr>
          <p:cNvSpPr txBox="1"/>
          <p:nvPr/>
        </p:nvSpPr>
        <p:spPr>
          <a:xfrm>
            <a:off x="903889" y="420195"/>
            <a:ext cx="10384221"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Who Uses A B2B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several types of partners or collaborators that may use a B2B extranet provided by a company. Some of these include vendors, suppliers, distributors, customers, and other multiple business partners. Each type of partner may use the extranet for different purposes.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Agencies: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use B2B travel extranets to book travel products, such as flights, hotels, and packages, on behalf of their clients.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Tour Operators: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use B2B travel extranets to book travel products, such as flights, hotels, and packages, for their tour packages.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 Suppliers: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suppliers, such as airlines, hotels, and car rental companies, use B2B travel extranets to distribute their products to travel agencies and tour operators.</a:t>
            </a:r>
          </a:p>
        </p:txBody>
      </p:sp>
    </p:spTree>
    <p:extLst>
      <p:ext uri="{BB962C8B-B14F-4D97-AF65-F5344CB8AC3E}">
        <p14:creationId xmlns:p14="http://schemas.microsoft.com/office/powerpoint/2010/main" val="2478866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9184AB-F38E-5724-D7FE-D9F732DE19F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0C58264-7BE5-6290-3322-E1FC19CCA1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76D3AB17-E5C5-29EF-4CFF-9A5E70A31AF7}"/>
              </a:ext>
            </a:extLst>
          </p:cNvPr>
          <p:cNvSpPr txBox="1"/>
          <p:nvPr/>
        </p:nvSpPr>
        <p:spPr>
          <a:xfrm>
            <a:off x="1019503" y="1318527"/>
            <a:ext cx="9722069" cy="4421723"/>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Online Travel Agencies (OTAs)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use B2B travel extranets to book travel products, such as flights, hotels, and packages, on behalf of their clients.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Companies (TMCs)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TMCs use B2B travel extranets to book travel products, such as flights, hotels, and packages, on behalf of their clients.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Destination Management Companies (DMCs):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DMCs use B2B travel extranets to book travel products, such as flights, hotels, and packages, for their destination-based tour packages.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 Wholesalers: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wholesalers use B2B travel extranets to book travel products, such as flights, hotels, and packages, for their clients.</a:t>
            </a:r>
          </a:p>
        </p:txBody>
      </p:sp>
    </p:spTree>
    <p:extLst>
      <p:ext uri="{BB962C8B-B14F-4D97-AF65-F5344CB8AC3E}">
        <p14:creationId xmlns:p14="http://schemas.microsoft.com/office/powerpoint/2010/main" val="1603953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CD65D7-699F-BFFA-619E-0A06F59D5AA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25BEE9F-9E20-D7F5-05A0-6EA674DC23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0491154A-1C3A-6DBE-3F76-39F565731A51}"/>
              </a:ext>
            </a:extLst>
          </p:cNvPr>
          <p:cNvSpPr txBox="1"/>
          <p:nvPr/>
        </p:nvSpPr>
        <p:spPr>
          <a:xfrm>
            <a:off x="903889" y="493986"/>
            <a:ext cx="10867697" cy="551984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Are B2B Extranet Used?</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Extranets enable the wider distribution of and access to information and transactional capabilities more efficiently and securely than, for example, email or even a real-time collaboration network.</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Booking Travel Products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book travel products, such as flights, hotels, and packages.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Managing Inventory: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manage inventory levels, track availability, and optimize pricing.</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Processing Payments: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process payments securely and efficiently.</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Sharing Documents: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share documents, such as travel itineraries, invoices, and receipts.</a:t>
            </a:r>
          </a:p>
        </p:txBody>
      </p:sp>
    </p:spTree>
    <p:extLst>
      <p:ext uri="{BB962C8B-B14F-4D97-AF65-F5344CB8AC3E}">
        <p14:creationId xmlns:p14="http://schemas.microsoft.com/office/powerpoint/2010/main" val="192189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91127-8D9D-A5E6-A2EC-38C0EE9B7FF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B7F583-F2B7-D697-3EC2-3F30F3E70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25A6A1F0-4F2B-715E-87E1-3205204FAD78}"/>
              </a:ext>
            </a:extLst>
          </p:cNvPr>
          <p:cNvSpPr txBox="1"/>
          <p:nvPr/>
        </p:nvSpPr>
        <p:spPr>
          <a:xfrm>
            <a:off x="893379" y="1169309"/>
            <a:ext cx="10047890" cy="4816896"/>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Communicating</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facilitate communication between travel agencies, tour operators, and travel suppliers.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Managing Rates and Availability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manage rates and availability for travel products.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Creating and Managing Bookings: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create and manage bookings, including making changes and cancellations.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Tracking Commissions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track commissions earned by travel agencies and tour operators.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Providing Reporting and Analytics: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travel extranet can be used to provide reporting and analytics capabilities, enabling travel agencies and tour operators to track sales, revenue, and other key performance indicators.</a:t>
            </a:r>
          </a:p>
        </p:txBody>
      </p:sp>
    </p:spTree>
    <p:extLst>
      <p:ext uri="{BB962C8B-B14F-4D97-AF65-F5344CB8AC3E}">
        <p14:creationId xmlns:p14="http://schemas.microsoft.com/office/powerpoint/2010/main" val="102960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12272-731F-8384-52E7-E5BFBB2E5DB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39FDFF-D5A3-E396-73F0-E8D87FD016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5763DA24-1A66-B534-969D-5AC0168DECC6}"/>
              </a:ext>
            </a:extLst>
          </p:cNvPr>
          <p:cNvSpPr txBox="1"/>
          <p:nvPr/>
        </p:nvSpPr>
        <p:spPr>
          <a:xfrm>
            <a:off x="867103" y="1064250"/>
            <a:ext cx="10857186"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Overview Of B2B Extranet and Its Importance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Extranets are web-based, secure portals that let enterprises like hotels, airlines, and car rental companies manage and share essential data with reliable partners such as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Global Distribution Systems (GDS)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Online Travel Agencies (OTAs). The central nervous system is responsible for maintaining coordination between all parties. An extranet's primary function is to facilitate the exchange of information and the exchange of data and applications.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business-to-business (B2B) market, an extranet can give an organization a significant edge over its competitors by saving them money by reducing overhead costs and streamlining business functions.</a:t>
            </a:r>
          </a:p>
        </p:txBody>
      </p:sp>
    </p:spTree>
    <p:extLst>
      <p:ext uri="{BB962C8B-B14F-4D97-AF65-F5344CB8AC3E}">
        <p14:creationId xmlns:p14="http://schemas.microsoft.com/office/powerpoint/2010/main" val="2632698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95923-7FF6-190C-3FF9-83C2FE57062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CE5C855-D907-64BE-A159-454A2E9ED8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B24C197E-D670-B080-1F10-5234E45AA631}"/>
              </a:ext>
            </a:extLst>
          </p:cNvPr>
          <p:cNvSpPr txBox="1"/>
          <p:nvPr/>
        </p:nvSpPr>
        <p:spPr>
          <a:xfrm>
            <a:off x="1093076" y="1312601"/>
            <a:ext cx="10352690" cy="383656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booking systems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business-to-business extranets are more than simply tools; they represent the foundation of the contemporary travel sector. From guaranteeing real-time information to maximizing pricing and promotions, they enable companies to maintain their competitiveness and satisfy the constantly rising needs of modern tourists. Extranets will continue to be at the forefront of innovation as technology develops further, boosting productivity and providing outstanding customer service.</a:t>
            </a:r>
          </a:p>
        </p:txBody>
      </p:sp>
    </p:spTree>
    <p:extLst>
      <p:ext uri="{BB962C8B-B14F-4D97-AF65-F5344CB8AC3E}">
        <p14:creationId xmlns:p14="http://schemas.microsoft.com/office/powerpoint/2010/main" val="3810299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EB0AE4-3A8C-09DA-4C40-27CEAA027DB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630470C-E13D-489F-2189-946D981CF3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2" name="Title 1">
            <a:extLst>
              <a:ext uri="{FF2B5EF4-FFF2-40B4-BE49-F238E27FC236}">
                <a16:creationId xmlns:a16="http://schemas.microsoft.com/office/drawing/2014/main" id="{43E9A44B-20DC-8F8C-36B6-EEB002BB116D}"/>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https://www.travelopro.com/b2b-extranet.php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0518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C6797-8D78-724A-8CAC-48796D0046D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D14CDD9-88E4-CDD8-0677-4672AB6CC8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CB7F8E7C-2C20-A8AF-6834-DE9D0C841D87}"/>
              </a:ext>
            </a:extLst>
          </p:cNvPr>
          <p:cNvSpPr txBox="1"/>
          <p:nvPr/>
        </p:nvSpPr>
        <p:spPr>
          <a:xfrm>
            <a:off x="1030013" y="917960"/>
            <a:ext cx="10415752"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extranet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private network that allows travel suppliers, such as hotels, airlines, and tour operators, to connect with travel agencies, tour operators, and other industry partners to conduct business transactions. By utilizing encryption and multi-factor authentication to protect data from unauthorized access, a business-to-business extranet offers enhanced security.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B2B extranets are an effective way to boost business growth and efficiency. A well-executed system facilitates more effective collaboration between you and your clients and partners.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offers greater customer service, enhanced productivity, enhanced security, and reduced procedures. The extranet offers a safe, instantaneous platform for working together with customers, suppliers, partners, and other parties, which enhances relationships and streamlines procedures.</a:t>
            </a:r>
          </a:p>
        </p:txBody>
      </p:sp>
    </p:spTree>
    <p:extLst>
      <p:ext uri="{BB962C8B-B14F-4D97-AF65-F5344CB8AC3E}">
        <p14:creationId xmlns:p14="http://schemas.microsoft.com/office/powerpoint/2010/main" val="2157296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248030-21E2-83F0-3F99-DBB56364157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994197-44EC-64DD-43E3-6198634281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6D46391E-B7C8-175B-A884-AF888A0D34CF}"/>
              </a:ext>
            </a:extLst>
          </p:cNvPr>
          <p:cNvSpPr txBox="1"/>
          <p:nvPr/>
        </p:nvSpPr>
        <p:spPr>
          <a:xfrm>
            <a:off x="966951" y="522787"/>
            <a:ext cx="10636469" cy="581242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Your Business Needs an B2B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Improved Communication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B2B extranet enables secure and efficient communication between your business and your partners, suppliers, or distributors.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Automates manual processes. reducing errors and increasing productivity.</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Enhanced Collaboration: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Facilitates collaboration and information sharing between partners, suppliers, or distributors.</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Better </a:t>
            </a: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Data Management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 centralized platform for managing and sharing data, such as product information, pricing, and inventory levels.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Improved Customer Service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your business to provide better customer service by having access to real-time information and being able to respond quickly to customer inquiries.</a:t>
            </a:r>
          </a:p>
        </p:txBody>
      </p:sp>
    </p:spTree>
    <p:extLst>
      <p:ext uri="{BB962C8B-B14F-4D97-AF65-F5344CB8AC3E}">
        <p14:creationId xmlns:p14="http://schemas.microsoft.com/office/powerpoint/2010/main" val="384249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A7FF2-9979-D23E-5422-8EE03217DF2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B84216D-A89A-EC7E-3D54-E276434CF8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2D503CFC-C17C-D7D1-3891-B39B08BBD16E}"/>
              </a:ext>
            </a:extLst>
          </p:cNvPr>
          <p:cNvSpPr txBox="1"/>
          <p:nvPr/>
        </p:nvSpPr>
        <p:spPr>
          <a:xfrm>
            <a:off x="1135117" y="822966"/>
            <a:ext cx="9753600" cy="5212068"/>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Revenue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help increase revenue by enabling your business to respond quickly to new business opportunities and to provide personalized service to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Competitive Advantage: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 competitive advantage by enabling your business to conduct business transactions more efficiently and effectively than your competitors.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Reduced Costs: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help reduce costs by automating manual processes, reducing the need for paper-based documentation, and minimizing the risk of errors.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Improved Security: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 secure platform for sharing sensitive information and conducting business transactions.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Scalability: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grow with your business, enabling you to easily add new partners, suppliers, or distributors as your business expands.</a:t>
            </a:r>
          </a:p>
        </p:txBody>
      </p:sp>
    </p:spTree>
    <p:extLst>
      <p:ext uri="{BB962C8B-B14F-4D97-AF65-F5344CB8AC3E}">
        <p14:creationId xmlns:p14="http://schemas.microsoft.com/office/powerpoint/2010/main" val="3179665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A15E0-DE5E-4D06-6427-831738F3E0D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68CADEB-6CE5-9465-47B8-982049F4C2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147C4F70-C404-5E20-0AA9-A34A2AF08C42}"/>
              </a:ext>
            </a:extLst>
          </p:cNvPr>
          <p:cNvSpPr txBox="1"/>
          <p:nvPr/>
        </p:nvSpPr>
        <p:spPr>
          <a:xfrm>
            <a:off x="914400" y="617781"/>
            <a:ext cx="10668000"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Grow Your Business with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platform widely used by organizations to create business-to-business (B2B) extranet collaboration sites. Numerous external sharing features along with complementary sharing features make Travelopro a great choice when it comes to a simple and secure B2B extranet site.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B2B Extranet is a simple integration and seamless solution enabling businesses to collaborate with other businesses in a safe and secure environment. Travelopro’s expertise in extranet development ensures that your business is equipped with a solution to meet your needs.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From secure extranet access management to dynamic extranet products and services, Travelopro delivers solutions that empower businesses to grow in a competitive marketplace.</a:t>
            </a:r>
          </a:p>
        </p:txBody>
      </p:sp>
    </p:spTree>
    <p:extLst>
      <p:ext uri="{BB962C8B-B14F-4D97-AF65-F5344CB8AC3E}">
        <p14:creationId xmlns:p14="http://schemas.microsoft.com/office/powerpoint/2010/main" val="253645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5B6148-D58D-7ABC-571C-EAA814EA09B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402DEDA-5923-4D0E-ACF0-62B4304ABE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ED274BC5-8F6D-999A-D4BA-A5F52336CFAA}"/>
              </a:ext>
            </a:extLst>
          </p:cNvPr>
          <p:cNvSpPr txBox="1"/>
          <p:nvPr/>
        </p:nvSpPr>
        <p:spPr>
          <a:xfrm>
            <a:off x="746234" y="493986"/>
            <a:ext cx="10699531"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the use of an extranet system, business-to-business agents may upload their hotel contracts and inventory to the Travelopro system. As a result, they market their goods both directly and online. In a similar vein,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booking extranet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designed to facilitate ongoing online booking and hotel reservation transactions. Initially, the hoteliers can manage their complete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catalog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personal business in the CRS. It also facilitates the setup of rooms, facilities, and other features.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B2B Extranet comprises a main module, which includes basic functions such as portal structure, parameters, user definitions, and authorizations; and, Web pages that operate in integration and that have been developed especially for this module.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module enables the travel agencies to gather and manage their own contracted hotels, tours, or activities suppliers, which they can subsequently make available to other customers through B2B or B2C sales channels or as XML API.</a:t>
            </a:r>
          </a:p>
        </p:txBody>
      </p:sp>
    </p:spTree>
    <p:extLst>
      <p:ext uri="{BB962C8B-B14F-4D97-AF65-F5344CB8AC3E}">
        <p14:creationId xmlns:p14="http://schemas.microsoft.com/office/powerpoint/2010/main" val="1819255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9AC90-A6DD-2B90-3132-68BBCF8802E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BBE0C9-C7D6-FCB7-83F8-FFFC292B22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11ECBD3C-23B2-891A-F4BA-943E2663E0DE}"/>
              </a:ext>
            </a:extLst>
          </p:cNvPr>
          <p:cNvSpPr txBox="1"/>
          <p:nvPr/>
        </p:nvSpPr>
        <p:spPr>
          <a:xfrm>
            <a:off x="488731" y="493986"/>
            <a:ext cx="11214538" cy="6207597"/>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web extranet portals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are designed to help businesses of all sizes enhance their online presence and operate more efficiently. This business model is particularly useful for manufacturers, wholesalers, and distributors as it allows them to connect with the specific customers in their niche. By providing a platform for businesses to interact with one another, our B2B portals enable companies to streamline their operations and work more productively.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guarantee our clients profitability, increased consumer trust, improved customer service, and a reduced margin of error. In addition, we provide our clients with a platform to build enduring relationships with their potential clients, strengthening them.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agency B2B extranet module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them to make reservations using the online booking system and handle their reservations independently. Travel agents can make reservations via the online B2B sales channel, which includes partner agencies, GSA multiple branches, and the B2B module's multi-level distribution feature, which lets partners build their own agent network.</a:t>
            </a:r>
          </a:p>
        </p:txBody>
      </p:sp>
    </p:spTree>
    <p:extLst>
      <p:ext uri="{BB962C8B-B14F-4D97-AF65-F5344CB8AC3E}">
        <p14:creationId xmlns:p14="http://schemas.microsoft.com/office/powerpoint/2010/main" val="409677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70224-315E-9F29-2F9D-C05DA506D14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225E85-909A-FEB9-4ECB-FF160A67CC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7363" y="90652"/>
            <a:ext cx="1772653" cy="403334"/>
          </a:xfrm>
          <a:prstGeom prst="rect">
            <a:avLst/>
          </a:prstGeom>
        </p:spPr>
      </p:pic>
      <p:sp>
        <p:nvSpPr>
          <p:cNvPr id="3" name="TextBox 2">
            <a:extLst>
              <a:ext uri="{FF2B5EF4-FFF2-40B4-BE49-F238E27FC236}">
                <a16:creationId xmlns:a16="http://schemas.microsoft.com/office/drawing/2014/main" id="{A883253A-1D0A-B6E9-A15F-EFE2840A8FF3}"/>
              </a:ext>
            </a:extLst>
          </p:cNvPr>
          <p:cNvSpPr txBox="1"/>
          <p:nvPr/>
        </p:nvSpPr>
        <p:spPr>
          <a:xfrm>
            <a:off x="987971" y="1313132"/>
            <a:ext cx="9911255"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Agent management will offer excellent benefits by giving its employees and agents different logins with their designated duties. B2B agents can provide sub-agency and higher markup prices, while B2B administrators can monitor the credit limit.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advanced B2B extranet system increases bookings and offers features to ensure booking at the last minute. It keeps your property booked all the time and gives a flawless booking experience to travel agencies.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businesses looking to scale, increase efficiency, and improve partner relations, a B2B extranet is a powerful tool that offers both immediate and long-term advantages.</a:t>
            </a:r>
          </a:p>
        </p:txBody>
      </p:sp>
    </p:spTree>
    <p:extLst>
      <p:ext uri="{BB962C8B-B14F-4D97-AF65-F5344CB8AC3E}">
        <p14:creationId xmlns:p14="http://schemas.microsoft.com/office/powerpoint/2010/main" val="2979732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25</TotalTime>
  <Words>2322</Words>
  <Application>Microsoft Office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2025-07-23T08:35:06Z</dcterms:created>
  <dcterms:modified xsi:type="dcterms:W3CDTF">2025-07-23T09:00:07Z</dcterms:modified>
</cp:coreProperties>
</file>