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305"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7F90E00-1E78-4037-91EF-F4D794EEF547}" type="datetimeFigureOut">
              <a:rPr lang="en-IN" smtClean="0"/>
              <a:t>21-07-2025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46240408-D542-49C1-A86D-5DE4A8DBD9BE}" type="slidenum">
              <a:rPr lang="en-IN" smtClean="0"/>
              <a:t>‹#›</a:t>
            </a:fld>
            <a:endParaRPr lang="en-IN"/>
          </a:p>
        </p:txBody>
      </p:sp>
    </p:spTree>
    <p:extLst>
      <p:ext uri="{BB962C8B-B14F-4D97-AF65-F5344CB8AC3E}">
        <p14:creationId xmlns:p14="http://schemas.microsoft.com/office/powerpoint/2010/main" val="330138461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F90E00-1E78-4037-91EF-F4D794EEF547}" type="datetimeFigureOut">
              <a:rPr lang="en-IN" smtClean="0"/>
              <a:t>21-07-2025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240408-D542-49C1-A86D-5DE4A8DBD9BE}" type="slidenum">
              <a:rPr lang="en-IN" smtClean="0"/>
              <a:t>‹#›</a:t>
            </a:fld>
            <a:endParaRPr lang="en-IN"/>
          </a:p>
        </p:txBody>
      </p:sp>
    </p:spTree>
    <p:extLst>
      <p:ext uri="{BB962C8B-B14F-4D97-AF65-F5344CB8AC3E}">
        <p14:creationId xmlns:p14="http://schemas.microsoft.com/office/powerpoint/2010/main" val="2506382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90E00-1E78-4037-91EF-F4D794EEF547}" type="datetimeFigureOut">
              <a:rPr lang="en-IN" smtClean="0"/>
              <a:t>21-07-2025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240408-D542-49C1-A86D-5DE4A8DBD9BE}" type="slidenum">
              <a:rPr lang="en-IN" smtClean="0"/>
              <a:t>‹#›</a:t>
            </a:fld>
            <a:endParaRPr lang="en-IN"/>
          </a:p>
        </p:txBody>
      </p:sp>
    </p:spTree>
    <p:extLst>
      <p:ext uri="{BB962C8B-B14F-4D97-AF65-F5344CB8AC3E}">
        <p14:creationId xmlns:p14="http://schemas.microsoft.com/office/powerpoint/2010/main" val="3508083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90E00-1E78-4037-91EF-F4D794EEF547}" type="datetimeFigureOut">
              <a:rPr lang="en-IN" smtClean="0"/>
              <a:t>21-07-2025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240408-D542-49C1-A86D-5DE4A8DBD9BE}" type="slidenum">
              <a:rPr lang="en-IN" smtClean="0"/>
              <a:t>‹#›</a:t>
            </a:fld>
            <a:endParaRPr lang="en-IN"/>
          </a:p>
        </p:txBody>
      </p:sp>
    </p:spTree>
    <p:extLst>
      <p:ext uri="{BB962C8B-B14F-4D97-AF65-F5344CB8AC3E}">
        <p14:creationId xmlns:p14="http://schemas.microsoft.com/office/powerpoint/2010/main" val="4069950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90E00-1E78-4037-91EF-F4D794EEF547}" type="datetimeFigureOut">
              <a:rPr lang="en-IN" smtClean="0"/>
              <a:t>21-07-2025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240408-D542-49C1-A86D-5DE4A8DBD9BE}" type="slidenum">
              <a:rPr lang="en-IN" smtClean="0"/>
              <a:t>‹#›</a:t>
            </a:fld>
            <a:endParaRPr lang="en-IN"/>
          </a:p>
        </p:txBody>
      </p:sp>
    </p:spTree>
    <p:extLst>
      <p:ext uri="{BB962C8B-B14F-4D97-AF65-F5344CB8AC3E}">
        <p14:creationId xmlns:p14="http://schemas.microsoft.com/office/powerpoint/2010/main" val="945065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90E00-1E78-4037-91EF-F4D794EEF547}" type="datetimeFigureOut">
              <a:rPr lang="en-IN" smtClean="0"/>
              <a:t>21-07-2025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240408-D542-49C1-A86D-5DE4A8DBD9BE}" type="slidenum">
              <a:rPr lang="en-IN" smtClean="0"/>
              <a:t>‹#›</a:t>
            </a:fld>
            <a:endParaRPr lang="en-IN"/>
          </a:p>
        </p:txBody>
      </p:sp>
    </p:spTree>
    <p:extLst>
      <p:ext uri="{BB962C8B-B14F-4D97-AF65-F5344CB8AC3E}">
        <p14:creationId xmlns:p14="http://schemas.microsoft.com/office/powerpoint/2010/main" val="4091553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90E00-1E78-4037-91EF-F4D794EEF547}" type="datetimeFigureOut">
              <a:rPr lang="en-IN" smtClean="0"/>
              <a:t>21-07-2025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240408-D542-49C1-A86D-5DE4A8DBD9BE}" type="slidenum">
              <a:rPr lang="en-IN" smtClean="0"/>
              <a:t>‹#›</a:t>
            </a:fld>
            <a:endParaRPr lang="en-IN"/>
          </a:p>
        </p:txBody>
      </p:sp>
    </p:spTree>
    <p:extLst>
      <p:ext uri="{BB962C8B-B14F-4D97-AF65-F5344CB8AC3E}">
        <p14:creationId xmlns:p14="http://schemas.microsoft.com/office/powerpoint/2010/main" val="6914972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F90E00-1E78-4037-91EF-F4D794EEF547}" type="datetimeFigureOut">
              <a:rPr lang="en-IN" smtClean="0"/>
              <a:t>21-07-2025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240408-D542-49C1-A86D-5DE4A8DBD9BE}"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1471687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F90E00-1E78-4037-91EF-F4D794EEF547}" type="datetimeFigureOut">
              <a:rPr lang="en-IN" smtClean="0"/>
              <a:t>21-07-2025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240408-D542-49C1-A86D-5DE4A8DBD9BE}" type="slidenum">
              <a:rPr lang="en-IN" smtClean="0"/>
              <a:t>‹#›</a:t>
            </a:fld>
            <a:endParaRPr lang="en-IN"/>
          </a:p>
        </p:txBody>
      </p:sp>
    </p:spTree>
    <p:extLst>
      <p:ext uri="{BB962C8B-B14F-4D97-AF65-F5344CB8AC3E}">
        <p14:creationId xmlns:p14="http://schemas.microsoft.com/office/powerpoint/2010/main" val="1689372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F90E00-1E78-4037-91EF-F4D794EEF547}" type="datetimeFigureOut">
              <a:rPr lang="en-IN" smtClean="0"/>
              <a:t>21-07-2025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240408-D542-49C1-A86D-5DE4A8DBD9BE}" type="slidenum">
              <a:rPr lang="en-IN" smtClean="0"/>
              <a:t>‹#›</a:t>
            </a:fld>
            <a:endParaRPr lang="en-IN"/>
          </a:p>
        </p:txBody>
      </p:sp>
    </p:spTree>
    <p:extLst>
      <p:ext uri="{BB962C8B-B14F-4D97-AF65-F5344CB8AC3E}">
        <p14:creationId xmlns:p14="http://schemas.microsoft.com/office/powerpoint/2010/main" val="641734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90E00-1E78-4037-91EF-F4D794EEF547}" type="datetimeFigureOut">
              <a:rPr lang="en-IN" smtClean="0"/>
              <a:t>21-07-2025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240408-D542-49C1-A86D-5DE4A8DBD9BE}" type="slidenum">
              <a:rPr lang="en-IN" smtClean="0"/>
              <a:t>‹#›</a:t>
            </a:fld>
            <a:endParaRPr lang="en-IN"/>
          </a:p>
        </p:txBody>
      </p:sp>
    </p:spTree>
    <p:extLst>
      <p:ext uri="{BB962C8B-B14F-4D97-AF65-F5344CB8AC3E}">
        <p14:creationId xmlns:p14="http://schemas.microsoft.com/office/powerpoint/2010/main" val="1972181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F90E00-1E78-4037-91EF-F4D794EEF547}" type="datetimeFigureOut">
              <a:rPr lang="en-IN" smtClean="0"/>
              <a:t>21-07-2025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240408-D542-49C1-A86D-5DE4A8DBD9BE}" type="slidenum">
              <a:rPr lang="en-IN" smtClean="0"/>
              <a:t>‹#›</a:t>
            </a:fld>
            <a:endParaRPr lang="en-IN"/>
          </a:p>
        </p:txBody>
      </p:sp>
    </p:spTree>
    <p:extLst>
      <p:ext uri="{BB962C8B-B14F-4D97-AF65-F5344CB8AC3E}">
        <p14:creationId xmlns:p14="http://schemas.microsoft.com/office/powerpoint/2010/main" val="1524511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F90E00-1E78-4037-91EF-F4D794EEF547}" type="datetimeFigureOut">
              <a:rPr lang="en-IN" smtClean="0"/>
              <a:t>21-07-2025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6240408-D542-49C1-A86D-5DE4A8DBD9BE}" type="slidenum">
              <a:rPr lang="en-IN" smtClean="0"/>
              <a:t>‹#›</a:t>
            </a:fld>
            <a:endParaRPr lang="en-IN"/>
          </a:p>
        </p:txBody>
      </p:sp>
    </p:spTree>
    <p:extLst>
      <p:ext uri="{BB962C8B-B14F-4D97-AF65-F5344CB8AC3E}">
        <p14:creationId xmlns:p14="http://schemas.microsoft.com/office/powerpoint/2010/main" val="883684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F90E00-1E78-4037-91EF-F4D794EEF547}" type="datetimeFigureOut">
              <a:rPr lang="en-IN" smtClean="0"/>
              <a:t>21-07-2025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6240408-D542-49C1-A86D-5DE4A8DBD9BE}" type="slidenum">
              <a:rPr lang="en-IN" smtClean="0"/>
              <a:t>‹#›</a:t>
            </a:fld>
            <a:endParaRPr lang="en-IN"/>
          </a:p>
        </p:txBody>
      </p:sp>
    </p:spTree>
    <p:extLst>
      <p:ext uri="{BB962C8B-B14F-4D97-AF65-F5344CB8AC3E}">
        <p14:creationId xmlns:p14="http://schemas.microsoft.com/office/powerpoint/2010/main" val="560785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7F90E00-1E78-4037-91EF-F4D794EEF547}" type="datetimeFigureOut">
              <a:rPr lang="en-IN" smtClean="0"/>
              <a:t>21-07-2025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6240408-D542-49C1-A86D-5DE4A8DBD9BE}" type="slidenum">
              <a:rPr lang="en-IN" smtClean="0"/>
              <a:t>‹#›</a:t>
            </a:fld>
            <a:endParaRPr lang="en-IN"/>
          </a:p>
        </p:txBody>
      </p:sp>
    </p:spTree>
    <p:extLst>
      <p:ext uri="{BB962C8B-B14F-4D97-AF65-F5344CB8AC3E}">
        <p14:creationId xmlns:p14="http://schemas.microsoft.com/office/powerpoint/2010/main" val="2770833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F90E00-1E78-4037-91EF-F4D794EEF547}" type="datetimeFigureOut">
              <a:rPr lang="en-IN" smtClean="0"/>
              <a:t>21-07-2025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240408-D542-49C1-A86D-5DE4A8DBD9BE}" type="slidenum">
              <a:rPr lang="en-IN" smtClean="0"/>
              <a:t>‹#›</a:t>
            </a:fld>
            <a:endParaRPr lang="en-IN"/>
          </a:p>
        </p:txBody>
      </p:sp>
    </p:spTree>
    <p:extLst>
      <p:ext uri="{BB962C8B-B14F-4D97-AF65-F5344CB8AC3E}">
        <p14:creationId xmlns:p14="http://schemas.microsoft.com/office/powerpoint/2010/main" val="1895926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F90E00-1E78-4037-91EF-F4D794EEF547}" type="datetimeFigureOut">
              <a:rPr lang="en-IN" smtClean="0"/>
              <a:t>21-07-2025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240408-D542-49C1-A86D-5DE4A8DBD9BE}" type="slidenum">
              <a:rPr lang="en-IN" smtClean="0"/>
              <a:t>‹#›</a:t>
            </a:fld>
            <a:endParaRPr lang="en-IN"/>
          </a:p>
        </p:txBody>
      </p:sp>
    </p:spTree>
    <p:extLst>
      <p:ext uri="{BB962C8B-B14F-4D97-AF65-F5344CB8AC3E}">
        <p14:creationId xmlns:p14="http://schemas.microsoft.com/office/powerpoint/2010/main" val="1377709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7F90E00-1E78-4037-91EF-F4D794EEF547}" type="datetimeFigureOut">
              <a:rPr lang="en-IN" smtClean="0"/>
              <a:t>21-07-2025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6240408-D542-49C1-A86D-5DE4A8DBD9BE}" type="slidenum">
              <a:rPr lang="en-IN" smtClean="0"/>
              <a:t>‹#›</a:t>
            </a:fld>
            <a:endParaRPr lang="en-IN"/>
          </a:p>
        </p:txBody>
      </p:sp>
    </p:spTree>
    <p:extLst>
      <p:ext uri="{BB962C8B-B14F-4D97-AF65-F5344CB8AC3E}">
        <p14:creationId xmlns:p14="http://schemas.microsoft.com/office/powerpoint/2010/main" val="4079225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corporate-booking-tool.php"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travelopro.com/product.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hotel-reservation-system.php" TargetMode="External"/><Relationship Id="rId4" Type="http://schemas.openxmlformats.org/officeDocument/2006/relationships/hyperlink" Target="https://www.travelopro.com/best-travel-API.php"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travelopro.com/travel-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hotel-reservation-system.php"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travelopro.com/online-booking-engine-travelnxt.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online-reservation-system.php" TargetMode="External"/><Relationship Id="rId4" Type="http://schemas.openxmlformats.org/officeDocument/2006/relationships/hyperlink" Target="https://www.slideshare.net/olivier-james/travelopro-flight-booking-169209192"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travelopro.com/top-hotel-booking-software-solu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travelopro.com/hotel-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important-features-of-an-online-hotel-extranet-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travelopro.com/hotel-extranet.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gds-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central-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desiya.ph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hotel-extranet-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hotel-booking-system.php" TargetMode="External"/><Relationship Id="rId4" Type="http://schemas.openxmlformats.org/officeDocument/2006/relationships/hyperlink" Target="https://www.travelopro.com/booking.ph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central-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crs-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004EC8A-5A88-47C0-AEF8-39DB0B22CF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6" name="TextBox 5">
            <a:extLst>
              <a:ext uri="{FF2B5EF4-FFF2-40B4-BE49-F238E27FC236}">
                <a16:creationId xmlns:a16="http://schemas.microsoft.com/office/drawing/2014/main" id="{A23EADCB-D19C-A5B8-A75A-9D087749BCB5}"/>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a:latin typeface="Calibri" panose="020F0502020204030204" pitchFamily="34" charset="0"/>
                <a:ea typeface="Calibri" panose="020F0502020204030204" pitchFamily="34" charset="0"/>
                <a:cs typeface="Calibri" panose="020F0502020204030204" pitchFamily="34" charset="0"/>
              </a:rPr>
              <a:t>Email id : </a:t>
            </a:r>
            <a:r>
              <a:rPr lang="en-IN" sz="20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a:latin typeface="Calibri" panose="020F0502020204030204" pitchFamily="34" charset="0"/>
              <a:ea typeface="Calibri" panose="020F0502020204030204" pitchFamily="34" charset="0"/>
              <a:cs typeface="Calibri" panose="020F0502020204030204" pitchFamily="34" charset="0"/>
            </a:endParaRPr>
          </a:p>
          <a:p>
            <a:r>
              <a:rPr lang="en-IN" sz="2000" b="1">
                <a:latin typeface="Calibri" panose="020F0502020204030204" pitchFamily="34" charset="0"/>
                <a:ea typeface="Calibri" panose="020F0502020204030204" pitchFamily="34" charset="0"/>
                <a:cs typeface="Calibri" panose="020F0502020204030204" pitchFamily="34" charset="0"/>
              </a:rPr>
              <a:t>Phone No : </a:t>
            </a:r>
            <a:r>
              <a:rPr lang="en-GB" sz="2000" b="1">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6335E512-BD44-B405-F3D8-5FE11007310A}"/>
              </a:ext>
            </a:extLst>
          </p:cNvPr>
          <p:cNvSpPr txBox="1"/>
          <p:nvPr/>
        </p:nvSpPr>
        <p:spPr>
          <a:xfrm>
            <a:off x="4419297" y="153714"/>
            <a:ext cx="3342290" cy="721736"/>
          </a:xfrm>
          <a:prstGeom prst="rect">
            <a:avLst/>
          </a:prstGeom>
          <a:noFill/>
        </p:spPr>
        <p:txBody>
          <a:bodyPr wrap="square">
            <a:spAutoFit/>
          </a:bodyPr>
          <a:lstStyle/>
          <a:p>
            <a:pPr algn="just">
              <a:lnSpc>
                <a:spcPct val="107000"/>
              </a:lnSpc>
              <a:spcAft>
                <a:spcPts val="800"/>
              </a:spcAft>
              <a:buNone/>
            </a:pPr>
            <a:r>
              <a:rPr lang="en-IN" sz="4000" b="1" kern="100" dirty="0">
                <a:effectLst/>
                <a:latin typeface="Calibri" panose="020F0502020204030204" pitchFamily="34" charset="0"/>
                <a:ea typeface="Calibri" panose="020F0502020204030204" pitchFamily="34" charset="0"/>
                <a:cs typeface="Times New Roman" panose="02020603050405020304" pitchFamily="18" charset="0"/>
              </a:rPr>
              <a:t>Hotel Extranet</a:t>
            </a:r>
            <a:endParaRPr lang="en-IN"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a:extLst>
              <a:ext uri="{FF2B5EF4-FFF2-40B4-BE49-F238E27FC236}">
                <a16:creationId xmlns:a16="http://schemas.microsoft.com/office/drawing/2014/main" id="{919A5620-1714-84CC-2490-F9906F52712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3000" y="1524000"/>
            <a:ext cx="9906000" cy="3810000"/>
          </a:xfrm>
          <a:prstGeom prst="rect">
            <a:avLst/>
          </a:prstGeom>
        </p:spPr>
      </p:pic>
    </p:spTree>
    <p:extLst>
      <p:ext uri="{BB962C8B-B14F-4D97-AF65-F5344CB8AC3E}">
        <p14:creationId xmlns:p14="http://schemas.microsoft.com/office/powerpoint/2010/main" val="978090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059B1E-93F0-2BDE-572C-C44BBCE69EC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0690EDE-70DE-77C2-8C56-B5470CEF07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CD673607-45FE-592F-E40D-F0785BB6C7C5}"/>
              </a:ext>
            </a:extLst>
          </p:cNvPr>
          <p:cNvSpPr txBox="1"/>
          <p:nvPr/>
        </p:nvSpPr>
        <p:spPr>
          <a:xfrm>
            <a:off x="777765" y="618362"/>
            <a:ext cx="10636469" cy="5622437"/>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authorized access facility removes the chances of theft and improves data accountability. The contracted hotels can upload their property pictures, prices, and virtual tour video into the system.</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benefits of hotel extranet do not end here. It also removes the work pressure on the staff engaged in the travel industry. The hotel extranet system has an option for everything.</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person from the hotel industry can modify their data on a real-time basis. It may add or remove the number of properties added to the system.</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travel companies ultimately get the best price quotes from the hoteliers to offer their end user.  The hotelier is able to add or less their room inventory and apply the dynamic rate for their room category, period and many more.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These changes will be then available directly to you to benefit from the best available rates (BAR) and further synchronize them to your selling channels. </a:t>
            </a:r>
          </a:p>
        </p:txBody>
      </p:sp>
    </p:spTree>
    <p:extLst>
      <p:ext uri="{BB962C8B-B14F-4D97-AF65-F5344CB8AC3E}">
        <p14:creationId xmlns:p14="http://schemas.microsoft.com/office/powerpoint/2010/main" val="3658211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13405-7291-F259-CE3E-D668853B6D9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5E354B9-2C48-1301-E271-9EDEC042A0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34C92D19-6E7C-CD6A-4F93-4502F8CA8C02}"/>
              </a:ext>
            </a:extLst>
          </p:cNvPr>
          <p:cNvSpPr txBox="1"/>
          <p:nvPr/>
        </p:nvSpPr>
        <p:spPr>
          <a:xfrm>
            <a:off x="961696" y="756473"/>
            <a:ext cx="10268607" cy="5345053"/>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Some of the primary functions in hotel extranet as below: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Fully flexible and scalable for growing business.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Deal with Room Facilities.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Multiple distribution channels emphasized with channel manager usage.</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Utilize content as per your requirement and local marketing</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Connectivity of hotels to GDS,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travel agents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as well as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mobile booking engines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Auto email &amp; SMS alerts for booking confirmation and verification.</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Handle Offers, like special discount, room upgrade, long stay, discount rates etc.</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Platform which is easier to use.</a:t>
            </a:r>
          </a:p>
        </p:txBody>
      </p:sp>
    </p:spTree>
    <p:extLst>
      <p:ext uri="{BB962C8B-B14F-4D97-AF65-F5344CB8AC3E}">
        <p14:creationId xmlns:p14="http://schemas.microsoft.com/office/powerpoint/2010/main" val="3705078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167561-4615-7036-93E2-4FE700AD76C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B1E862E-F7A0-30EC-9644-D515EF43B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D1D4935E-2BBA-F557-C8C0-A3ACD97B1922}"/>
              </a:ext>
            </a:extLst>
          </p:cNvPr>
          <p:cNvSpPr txBox="1"/>
          <p:nvPr/>
        </p:nvSpPr>
        <p:spPr>
          <a:xfrm>
            <a:off x="767254" y="618362"/>
            <a:ext cx="10930759" cy="5827621"/>
          </a:xfrm>
          <a:prstGeom prst="rect">
            <a:avLst/>
          </a:prstGeom>
          <a:noFill/>
        </p:spPr>
        <p:txBody>
          <a:bodyPr wrap="square">
            <a:spAutoFit/>
          </a:bodyPr>
          <a:lstStyle/>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Take care of supplements, mandatory or optional supplements.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Manageability of rates, availability and content or information from single point of entry.</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Use various markups on agents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Deals Management System to enter package plans &amp; make them available on all reservation channels like B2C, B2B for reservations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Rates – Change Rates, Increase or decrease the rates step by step according to season.</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Generate Daily Report, Reservation Details Report, Billing Details Report, Cancellation Report, Inventory Report and Nationality Rate reports.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Manage Policies – Payment strategy, retraction approach, assess arrangement, terms and Conditions and Property Policy. Add Unlimited Photos and little size video of the Hotel environment.</a:t>
            </a:r>
          </a:p>
        </p:txBody>
      </p:sp>
    </p:spTree>
    <p:extLst>
      <p:ext uri="{BB962C8B-B14F-4D97-AF65-F5344CB8AC3E}">
        <p14:creationId xmlns:p14="http://schemas.microsoft.com/office/powerpoint/2010/main" val="4196597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A07ED0-FA22-5C36-12F4-EAE727C703C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83C757F-7659-1993-043E-9F3C42C423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4A689831-8D02-D376-FF41-0628AF513CDF}"/>
              </a:ext>
            </a:extLst>
          </p:cNvPr>
          <p:cNvSpPr txBox="1"/>
          <p:nvPr/>
        </p:nvSpPr>
        <p:spPr>
          <a:xfrm>
            <a:off x="1229709" y="985878"/>
            <a:ext cx="8019393" cy="4452116"/>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Key Benefits Hotel Extranet: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Increase productivity and sales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Wider choice of hotels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Reduced margin of error</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Real time availability and confirmation</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Flexibility</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Cost savings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Timely and accurate information</a:t>
            </a:r>
          </a:p>
        </p:txBody>
      </p:sp>
    </p:spTree>
    <p:extLst>
      <p:ext uri="{BB962C8B-B14F-4D97-AF65-F5344CB8AC3E}">
        <p14:creationId xmlns:p14="http://schemas.microsoft.com/office/powerpoint/2010/main" val="2464993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A30799-4AC5-DBCD-DBE4-635BA1808AE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BF122C2-2691-2824-EABF-41837A7D75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1682E85E-A359-A846-6C83-B29E2FA7C95E}"/>
              </a:ext>
            </a:extLst>
          </p:cNvPr>
          <p:cNvSpPr txBox="1"/>
          <p:nvPr/>
        </p:nvSpPr>
        <p:spPr>
          <a:xfrm>
            <a:off x="1021062" y="618362"/>
            <a:ext cx="10016359" cy="5637634"/>
          </a:xfrm>
          <a:prstGeom prst="rect">
            <a:avLst/>
          </a:prstGeom>
          <a:noFill/>
        </p:spPr>
        <p:txBody>
          <a:bodyPr wrap="square">
            <a:spAutoFit/>
          </a:bodyPr>
          <a:lstStyle/>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Shorter time to market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Reduced inventory</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Integration support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Build customer loyalty</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Choose the modules that are right for you</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Access to excellent negotiated rates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Work is complete quickly as compared to earlier manual systems.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Extranet helps in improve company performance and output by automation can also reduce the scope of mistakes.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Information can be modified, updated and changed instantly on an extranet. All authorized members thus have quick access to the most advanced information.</a:t>
            </a:r>
          </a:p>
        </p:txBody>
      </p:sp>
    </p:spTree>
    <p:extLst>
      <p:ext uri="{BB962C8B-B14F-4D97-AF65-F5344CB8AC3E}">
        <p14:creationId xmlns:p14="http://schemas.microsoft.com/office/powerpoint/2010/main" val="793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1BF73D-C027-27EC-0753-0097A828C27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0E31466-A178-F5FA-1594-32E3D70397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4DAECCD5-9BA9-E8E6-75DD-C1BAA87EAB52}"/>
              </a:ext>
            </a:extLst>
          </p:cNvPr>
          <p:cNvSpPr txBox="1"/>
          <p:nvPr/>
        </p:nvSpPr>
        <p:spPr>
          <a:xfrm>
            <a:off x="1145627" y="961658"/>
            <a:ext cx="9606455" cy="493468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Key Features Hotel Extranet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Own Branding: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Tour Operators can have their own branded interface for system access by hotels and suppliers via own domain/URL.</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Markup: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Option of defining markup or commission respective to a property both in Percentage and Fixed amount.</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Smart Inventory: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system shows room’s status, price, promotions, availability etc. on the calendar on room basis. The same can be edited in very a user friendly and flexible way.</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Black Out Inventory/Stop Sale: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Black out period can be defined as per the date range. The same can be removed by defining any date range.</a:t>
            </a:r>
          </a:p>
        </p:txBody>
      </p:sp>
    </p:spTree>
    <p:extLst>
      <p:ext uri="{BB962C8B-B14F-4D97-AF65-F5344CB8AC3E}">
        <p14:creationId xmlns:p14="http://schemas.microsoft.com/office/powerpoint/2010/main" val="511754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B004BD-D101-A892-9352-4D43B852124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8E8444E-EE3F-2BF4-6861-5D17DB1F81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756A4E5B-21DF-DD6B-F6C0-F2266E6D7AE6}"/>
              </a:ext>
            </a:extLst>
          </p:cNvPr>
          <p:cNvSpPr txBox="1"/>
          <p:nvPr/>
        </p:nvSpPr>
        <p:spPr>
          <a:xfrm>
            <a:off x="798785" y="1159244"/>
            <a:ext cx="10394731" cy="4539512"/>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Activate / Deactivate Property: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Activate or deactivate any property at any point of time.</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Supplements: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Supplements can be defined on pax, night basis for a date range.</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Promotions: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Multiple promotions can be defined such as Discounts, Stay/Pay, Early Bird, Min Nights, Book by Date, Special Price.</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Season Creation: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Multiple seasons with various date ranges and description e.g. high, low, peak, shoulder etc.</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Cancellation policies: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Multiple cancellation policies, terms and conditions, amendment policies can be defined as per room/s and season dates.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Free Sale: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Apply free sale to any room/s with a date validity.</a:t>
            </a:r>
          </a:p>
        </p:txBody>
      </p:sp>
    </p:spTree>
    <p:extLst>
      <p:ext uri="{BB962C8B-B14F-4D97-AF65-F5344CB8AC3E}">
        <p14:creationId xmlns:p14="http://schemas.microsoft.com/office/powerpoint/2010/main" val="2628184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1B106D-F553-FBB8-0E0E-66C7E1AF7ED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2179F8D-E0AC-A4B6-DE68-8A8498A129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104154ED-5F71-C8C1-F8D5-58F62BF1F47C}"/>
              </a:ext>
            </a:extLst>
          </p:cNvPr>
          <p:cNvSpPr txBox="1"/>
          <p:nvPr/>
        </p:nvSpPr>
        <p:spPr>
          <a:xfrm>
            <a:off x="588579" y="618362"/>
            <a:ext cx="11277600" cy="5622437"/>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Bulk Update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 prices, allocations, mark-ups, blackout and policies can be updated in bulk on a date range basis.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Market wise pricing: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Assign countries to a market and further apply to properties.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Room Definition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Category based room definition like deluxe/standard/suite etc., room facilities, inclusions, images and occupancy. Child policies with age range option, extra guest allowed (yes/No) and inclusions.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Minimum/Max nights policy: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Minimum/Maximum nights policy can be defined as per the date range. When the customer search for properties within this date range he/she is shown a message of minimum nights charged and customer can book for the similar number of nights.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Supplier and Hotel direct access: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Create your own suppliers (DMCs, Chains, Groups) who can further create their properties and control all the respective content at their end. Similarly allocate logins to hotels directly to manage its own respective content.</a:t>
            </a:r>
          </a:p>
        </p:txBody>
      </p:sp>
    </p:spTree>
    <p:extLst>
      <p:ext uri="{BB962C8B-B14F-4D97-AF65-F5344CB8AC3E}">
        <p14:creationId xmlns:p14="http://schemas.microsoft.com/office/powerpoint/2010/main" val="1526248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ADDFB8-227D-5D1A-4B9E-754858160B1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CA994D2-A315-DFD2-F63B-DD97E6C92C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DEC3D88B-EE64-41F2-97D3-FBD3D08DB0E4}"/>
              </a:ext>
            </a:extLst>
          </p:cNvPr>
          <p:cNvSpPr txBox="1"/>
          <p:nvPr/>
        </p:nvSpPr>
        <p:spPr>
          <a:xfrm>
            <a:off x="951186" y="1574685"/>
            <a:ext cx="10289627" cy="3338799"/>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Property information: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Categorize property like hotel or apartment, upload images, define facilities, contact info., local currency of a property, local time zone and release time. Option of defining multiple email ids for notifications at the event of booking, cancellation, on-request, confirmation and reject.</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Contracting: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Easy and user-friendly interface to upload contract entries on room category basis. Further apply seasons, allocations, release period, room prices, extra guest charges, child charges (as per age criteria) on board basis. Option of defining different weekend pricing.</a:t>
            </a:r>
          </a:p>
        </p:txBody>
      </p:sp>
    </p:spTree>
    <p:extLst>
      <p:ext uri="{BB962C8B-B14F-4D97-AF65-F5344CB8AC3E}">
        <p14:creationId xmlns:p14="http://schemas.microsoft.com/office/powerpoint/2010/main" val="3985340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47A0A3-5544-2E0C-5351-304EFB27C98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F23997F-459A-A3D8-11F0-66FCB57CF5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6C0AF941-AA46-149C-EBF9-66A5B4AF5275}"/>
              </a:ext>
            </a:extLst>
          </p:cNvPr>
          <p:cNvSpPr txBox="1"/>
          <p:nvPr/>
        </p:nvSpPr>
        <p:spPr>
          <a:xfrm>
            <a:off x="1054155" y="1478475"/>
            <a:ext cx="10381101"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Contract Approval (QA) process: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Contract approval cycle allows a supervisor to QA and verify the entries done by data entry person/s and approve the contract/s. Auto email notification for approver to approve a contract.</a:t>
            </a:r>
          </a:p>
          <a:p>
            <a:pPr marL="285750" indent="-28575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Allocation or On Request feature: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system cover option of defining rooms as Available or On Request (Yes/No). The system automatically shows rooms “Available on Request” in such case where allocation is ZERO. Also, it shows “Available on Request” where check in date is less than Release days. Customers can send the booking request for same that can be further Confirmed/Rejected as per the information given by hotel.</a:t>
            </a:r>
          </a:p>
        </p:txBody>
      </p:sp>
    </p:spTree>
    <p:extLst>
      <p:ext uri="{BB962C8B-B14F-4D97-AF65-F5344CB8AC3E}">
        <p14:creationId xmlns:p14="http://schemas.microsoft.com/office/powerpoint/2010/main" val="2831909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AEEC36-2EA6-51C4-EC63-3E540908F4A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13B4C29-48A4-F35C-0CF0-BF7EF202E0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2693E412-EE03-D518-8F33-B6E3F00DB5A2}"/>
              </a:ext>
            </a:extLst>
          </p:cNvPr>
          <p:cNvSpPr txBox="1"/>
          <p:nvPr/>
        </p:nvSpPr>
        <p:spPr>
          <a:xfrm>
            <a:off x="867103" y="1064250"/>
            <a:ext cx="10457793"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Hotel Extranet?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Hotel Extranet also known as Hotel CRS, is the hotel central reservation system and is used in the resort and hotel industry. It is a computerized reservation system which involves storage and distribution of information for resorts, hotels and hosts of loading facilities.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Hotel extranet as a tool is used to reach the global distribution system or GDS along with internet distribution system from a single point system. Hotel managers use this tool to manage their online sales and marketing avenues. They also project their rates and availabilities which are easily viewable by the sales channel.</a:t>
            </a:r>
          </a:p>
        </p:txBody>
      </p:sp>
    </p:spTree>
    <p:extLst>
      <p:ext uri="{BB962C8B-B14F-4D97-AF65-F5344CB8AC3E}">
        <p14:creationId xmlns:p14="http://schemas.microsoft.com/office/powerpoint/2010/main" val="37151931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D6649D-2325-31B7-A09E-B3FDE6C5C65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0C83108-8E62-BA66-1085-9E4BD7D1B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DBCB2B68-A34E-C67D-AD0A-CCBB8DD832E0}"/>
              </a:ext>
            </a:extLst>
          </p:cNvPr>
          <p:cNvSpPr txBox="1"/>
          <p:nvPr/>
        </p:nvSpPr>
        <p:spPr>
          <a:xfrm>
            <a:off x="924911" y="815367"/>
            <a:ext cx="10646980" cy="522726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Innovative Hotel Booking System- Enables the Travel Industry to Serve Best Travel Experiences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Every hotel’s goal is to sell more rooms and make a profit. Yet, without an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booking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you will have to rely on phone calls and walk-ins only to make reservations. An online booking platform is ? necessity.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booking is the face of travel business. To crack a better deal, attract more clients and remain consistent in the industry, having an online booking system for hotel is important.</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this applies for both domestic as well as international tourists, your travel agency needs to have an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API integration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which showcases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hotel booking</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offering a wider range of costing bandwidth.</a:t>
            </a:r>
          </a:p>
        </p:txBody>
      </p:sp>
    </p:spTree>
    <p:extLst>
      <p:ext uri="{BB962C8B-B14F-4D97-AF65-F5344CB8AC3E}">
        <p14:creationId xmlns:p14="http://schemas.microsoft.com/office/powerpoint/2010/main" val="3447164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85284-80E7-585E-20AA-B545DC6AE15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5ABB42A-8E4F-2808-B9EF-9305CD34F8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06295C89-0174-AB52-D7A2-25CEF11CED41}"/>
              </a:ext>
            </a:extLst>
          </p:cNvPr>
          <p:cNvSpPr txBox="1"/>
          <p:nvPr/>
        </p:nvSpPr>
        <p:spPr>
          <a:xfrm>
            <a:off x="651641" y="865983"/>
            <a:ext cx="10888717"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Keeping in mind the point of view of traveler’s limited attention span, the engine should not only be robust but also simple to use. Travelopro provides groundbreaking hotel booking engine with an array of features to maximize performance and increase the revenue of hotels. Our Hotel Booking Engine provides you a robust process to increase your sales.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gives flexibility for XML integration with multiple hotel suppliers. It enables Hotel Extranet that allows OTA’s, TMCs, Travel Agents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Tour Operators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to manage their own direct contract (description, allocation, rates, special offers, restrictions, blackouts).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Mark-ups on these contracts can be managed through the mid-back office.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Hotel Reservation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is multi-functional with wide range of features to tremendously help online travel agents in their business. It filters your search results by name, price, destination and accommodation.</a:t>
            </a:r>
          </a:p>
        </p:txBody>
      </p:sp>
    </p:spTree>
    <p:extLst>
      <p:ext uri="{BB962C8B-B14F-4D97-AF65-F5344CB8AC3E}">
        <p14:creationId xmlns:p14="http://schemas.microsoft.com/office/powerpoint/2010/main" val="2102826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BBB02D-B728-FB90-0563-FF522806992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6EB7179-2EF8-C26F-C877-5A588ACCE1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F309DA94-F15A-58AE-A027-B20E71CB9EA7}"/>
              </a:ext>
            </a:extLst>
          </p:cNvPr>
          <p:cNvSpPr txBox="1"/>
          <p:nvPr/>
        </p:nvSpPr>
        <p:spPr>
          <a:xfrm>
            <a:off x="903889" y="1115546"/>
            <a:ext cx="9774621" cy="462690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Travelopro, we understand how important direct online bookings are to your hotel business. Comprehending that, we use best in industry technology to provide you with a powerful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booking engine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Booking Engine gets you infinite bookings right from your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hotel website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This mobile-friendly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internet booking engine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serves as an advanced sales boosting software to help you maximize revenue.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Manage bookings with ease on our user-friendly interface and build a brand image for your hotel website. Packages and promo code functionality work with no more than few clicks. Maximize revenue, increased direct bookings and reduced OTA Commission with Integrated Booking Engine. </a:t>
            </a:r>
          </a:p>
        </p:txBody>
      </p:sp>
    </p:spTree>
    <p:extLst>
      <p:ext uri="{BB962C8B-B14F-4D97-AF65-F5344CB8AC3E}">
        <p14:creationId xmlns:p14="http://schemas.microsoft.com/office/powerpoint/2010/main" val="2029740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D9D4E4-38A9-A6AA-F12C-E7519909B99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80E5DA1-2F24-B0C5-B9FB-C0758CE145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95A0D803-BE2E-8DC6-77DE-D4B0E0499E5F}"/>
              </a:ext>
            </a:extLst>
          </p:cNvPr>
          <p:cNvSpPr txBox="1"/>
          <p:nvPr/>
        </p:nvSpPr>
        <p:spPr>
          <a:xfrm>
            <a:off x="1072055" y="1657008"/>
            <a:ext cx="8156028" cy="354398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do you need it?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hotel reservation system is a necessity for today’s accommodation providers, both large and small.</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 increasing number of travelers are relying solely on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reservation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 in order to book their accommodations, and without this capability, you will lose a significant amount of business.</a:t>
            </a:r>
          </a:p>
        </p:txBody>
      </p:sp>
    </p:spTree>
    <p:extLst>
      <p:ext uri="{BB962C8B-B14F-4D97-AF65-F5344CB8AC3E}">
        <p14:creationId xmlns:p14="http://schemas.microsoft.com/office/powerpoint/2010/main" val="17572517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F6C06-D676-9473-90E4-DA047C4B742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244806C-F9F3-BDA3-159C-17B957AE36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BA1ADF6A-7844-DD0A-9B6E-AE962DF95364}"/>
              </a:ext>
            </a:extLst>
          </p:cNvPr>
          <p:cNvSpPr txBox="1"/>
          <p:nvPr/>
        </p:nvSpPr>
        <p:spPr>
          <a:xfrm>
            <a:off x="1030014" y="1261836"/>
            <a:ext cx="10131972" cy="433432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Other reasons to consider investing in hotel reservation systems include: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It gives you an advantage over your competitors. There are still many small hotels today that do not have online booking capabilities. Less people are staying at those locations, and you can get the competitive edge with an online booking system.</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It improves your efficiency as a business. Your availability is updated immediately upon receiving a reservation, not only in your own system, but across all of your channels. You will save time on administrative tasks while also minimizing the risk of overbooking the rooms at your property.</a:t>
            </a:r>
          </a:p>
        </p:txBody>
      </p:sp>
    </p:spTree>
    <p:extLst>
      <p:ext uri="{BB962C8B-B14F-4D97-AF65-F5344CB8AC3E}">
        <p14:creationId xmlns:p14="http://schemas.microsoft.com/office/powerpoint/2010/main" val="23909085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ABB8F7-B9A7-0B93-8B3A-D35022373CF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9582E9D-9E3D-A927-F4E5-58E95C9FC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8B0DAF0A-F8FA-12A2-EE08-24B877148A53}"/>
              </a:ext>
            </a:extLst>
          </p:cNvPr>
          <p:cNvSpPr txBox="1"/>
          <p:nvPr/>
        </p:nvSpPr>
        <p:spPr>
          <a:xfrm>
            <a:off x="847642" y="897135"/>
            <a:ext cx="10496715" cy="4832092"/>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Revenue in Every Step</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Hotel booking software is an important part of today’s hotel operations. It shows all the information about your hotel’s room categories, rates, packages and other additional services and allows guests to book accommodations from any part of the world, much before checking into the hotel.</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Every software by Travelopro is designed to keep your revenues in check. With daily activations like website visits, we track information and provide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analyzed</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reports that can be easily downloaded by you.</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There is also an option to track the website traffic allowing you to understand and study the nature of clients and provide customize deals accordingly.</a:t>
            </a:r>
          </a:p>
        </p:txBody>
      </p:sp>
    </p:spTree>
    <p:extLst>
      <p:ext uri="{BB962C8B-B14F-4D97-AF65-F5344CB8AC3E}">
        <p14:creationId xmlns:p14="http://schemas.microsoft.com/office/powerpoint/2010/main" val="19662035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B41F3D-D4F0-7BD1-1561-62F4D0476F7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1D92D2B-4526-6A90-0F4A-BCA18C269E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23AD4F26-3AA9-3F46-2801-1F5DF7BD5415}"/>
              </a:ext>
            </a:extLst>
          </p:cNvPr>
          <p:cNvSpPr txBox="1"/>
          <p:nvPr/>
        </p:nvSpPr>
        <p:spPr>
          <a:xfrm>
            <a:off x="472966" y="618362"/>
            <a:ext cx="11438374" cy="591501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Hotel Software consists of a Property Management System, Channel Manager and booking module.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booking engine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is a software tool that enables your hotel to accept direct bookings from your guests on your website. In addition, the booking engine integrates with your property management system in order to automatically update your guest records.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Beyond that, you can connect your online booking engine to your channel manager in order to distribute your rooms effectively. With our reservation software for your hotel you can save a lot of time, money and energy.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Not only can you improve the guest experience drastically, but also generate more direct bookings and avoid over-bookings. Our hotel booking software not only drive online bookings, but it will integrate seamlessly with your existing hotel technology allowing you to properly manage reservations across all of your distribution networks.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you access our online booking system, you will realize that our hotel software is not just the best but also the most lucrative bet your travel agency could have ever made!</a:t>
            </a:r>
          </a:p>
        </p:txBody>
      </p:sp>
    </p:spTree>
    <p:extLst>
      <p:ext uri="{BB962C8B-B14F-4D97-AF65-F5344CB8AC3E}">
        <p14:creationId xmlns:p14="http://schemas.microsoft.com/office/powerpoint/2010/main" val="16539108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D289FB-3793-0A17-2219-2890F8EE803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926DD9D-0E7F-59BC-7F24-01631299C6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4" name="TextBox 3">
            <a:extLst>
              <a:ext uri="{FF2B5EF4-FFF2-40B4-BE49-F238E27FC236}">
                <a16:creationId xmlns:a16="http://schemas.microsoft.com/office/drawing/2014/main" id="{6A8FABF0-B04F-7B08-DCF9-1B7DB4ACF0EA}"/>
              </a:ext>
            </a:extLst>
          </p:cNvPr>
          <p:cNvSpPr txBox="1"/>
          <p:nvPr/>
        </p:nvSpPr>
        <p:spPr>
          <a:xfrm>
            <a:off x="1298027" y="1435093"/>
            <a:ext cx="9595945" cy="335399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Boost revenue with Travelopro hotel booking software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Sell rooms through your hotel website, as well as your hotel Facebook page and mobile website</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Sell your rooms with different packages to cater for all guests' needs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Create promotions for trough periods to fill empty rooms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Sell extra services</a:t>
            </a:r>
          </a:p>
        </p:txBody>
      </p:sp>
    </p:spTree>
    <p:extLst>
      <p:ext uri="{BB962C8B-B14F-4D97-AF65-F5344CB8AC3E}">
        <p14:creationId xmlns:p14="http://schemas.microsoft.com/office/powerpoint/2010/main" val="24325397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0C877-0DD3-6ACD-4869-B81BACE3081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C8D6B2C-B95F-8FF3-EBCC-34EB674266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D56850A4-CF49-CE1E-B477-E24A2808188A}"/>
              </a:ext>
            </a:extLst>
          </p:cNvPr>
          <p:cNvSpPr txBox="1"/>
          <p:nvPr/>
        </p:nvSpPr>
        <p:spPr>
          <a:xfrm>
            <a:off x="856593" y="1108901"/>
            <a:ext cx="10478814" cy="4626908"/>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Features of our hotel booking software: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Quick and simple reservation process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Your booking engine should offer a short form for your guests to fill out when they are ready to book a room. They should not be forced to be redirected to a different site to complete their reservation or process their payment. In addition, you will want to select an online booking engine that comes complete with a “Book Now” button that attracts the attention of your target audience.</a:t>
            </a:r>
          </a:p>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Mobile friendly:</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Your hotel booking software needs to allow you to accept mobile bookings. The number of mobile bookings throughout the industry continues to increase with each passing year.</a:t>
            </a:r>
          </a:p>
        </p:txBody>
      </p:sp>
    </p:spTree>
    <p:extLst>
      <p:ext uri="{BB962C8B-B14F-4D97-AF65-F5344CB8AC3E}">
        <p14:creationId xmlns:p14="http://schemas.microsoft.com/office/powerpoint/2010/main" val="40444366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50EDB8-5F80-BFFD-FD5C-6B111A36905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D3CCF60-E5FE-FCA0-471D-41333EDFD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B8985021-6B3A-B96A-836B-D588B15319C2}"/>
              </a:ext>
            </a:extLst>
          </p:cNvPr>
          <p:cNvSpPr txBox="1"/>
          <p:nvPr/>
        </p:nvSpPr>
        <p:spPr>
          <a:xfrm>
            <a:off x="945930" y="1613310"/>
            <a:ext cx="9070428" cy="3631379"/>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Multi-currency and multi-language features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order to attract a global audience, you need to have a booking engine that welcomes people from across the world. Your booking engine should adapt to different currencies and languages as necessary making it easy for guest to book online.</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Ability to connect with social networking sites: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need a hotel booking engine that can connect with Facebook and other popular social networking sites. This allows your guests to book with you in a way that is convenient for them</a:t>
            </a:r>
          </a:p>
        </p:txBody>
      </p:sp>
    </p:spTree>
    <p:extLst>
      <p:ext uri="{BB962C8B-B14F-4D97-AF65-F5344CB8AC3E}">
        <p14:creationId xmlns:p14="http://schemas.microsoft.com/office/powerpoint/2010/main" val="1368987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6334C8-B184-5C07-C9DB-F6E48723D73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99F4C74-28FC-47CB-7B92-04B9FFAEDC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809C5341-02F9-27A5-252E-707190A66FAA}"/>
              </a:ext>
            </a:extLst>
          </p:cNvPr>
          <p:cNvSpPr txBox="1"/>
          <p:nvPr/>
        </p:nvSpPr>
        <p:spPr>
          <a:xfrm>
            <a:off x="1187668" y="1881796"/>
            <a:ext cx="9010485" cy="2841034"/>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Hotel extranet is very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important part of hotel central reservation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and is very commonly used by the travel agents or travel agencies worldwide to upload their partner hotels and give them access to the extranet system so that the partner can put their own hotel information about rooms and availability with up to date price with offers if any, special deals, and restrictions, cancellation policy, supplements etc.</a:t>
            </a:r>
          </a:p>
        </p:txBody>
      </p:sp>
    </p:spTree>
    <p:extLst>
      <p:ext uri="{BB962C8B-B14F-4D97-AF65-F5344CB8AC3E}">
        <p14:creationId xmlns:p14="http://schemas.microsoft.com/office/powerpoint/2010/main" val="18257468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C11572-3606-8A9D-3A47-C1ABAB5CA79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BA7A7F3-4DB1-FB01-C4EF-F711614668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810C5AE9-866A-45B8-0951-8BD93D7DE4BC}"/>
              </a:ext>
            </a:extLst>
          </p:cNvPr>
          <p:cNvSpPr txBox="1"/>
          <p:nvPr/>
        </p:nvSpPr>
        <p:spPr>
          <a:xfrm>
            <a:off x="1177158" y="764071"/>
            <a:ext cx="10216055" cy="532985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The benefits of implementing our hotel reservation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It simplifies the administrative process for you and your staff</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Rather than requiring you to respond to email inquiries and accept reservations over the phone, our online booking system does the work for you. Instead of being stuck completing your administrative duties in the office, you can then spend more time interacting with your guests.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also can keep the rest of the staff more organized and efficient, because everyone will have access to live information about the current occupancy at the hotel. It is the easiest way to improve the efficiency when you manage a hotel or bed and breakfast.</a:t>
            </a:r>
          </a:p>
        </p:txBody>
      </p:sp>
    </p:spTree>
    <p:extLst>
      <p:ext uri="{BB962C8B-B14F-4D97-AF65-F5344CB8AC3E}">
        <p14:creationId xmlns:p14="http://schemas.microsoft.com/office/powerpoint/2010/main" val="1799240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B4E83-D62F-FBFA-9A51-8367486EA1A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2286A62-7D19-E8A6-C070-D04FB84E54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51DFFA5B-4DF0-D40B-8A2E-B62118C0BF16}"/>
              </a:ext>
            </a:extLst>
          </p:cNvPr>
          <p:cNvSpPr txBox="1"/>
          <p:nvPr/>
        </p:nvSpPr>
        <p:spPr>
          <a:xfrm>
            <a:off x="1019503" y="1854594"/>
            <a:ext cx="9659007" cy="3148811"/>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It reduces the risk of overbooking your rooms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hotel reservation system in place, all live rates and availability are automatically updated by the software. The risk of overbooking rooms is massively reduced, which significantly improves the smoothness of your hotel operations.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3478531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9B32F4-EB18-F224-4F94-156563B84E4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1B71713-C832-F483-A1D1-3A5E96BA7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3E4B3790-6B37-F79F-F3A4-3A38F74C8633}"/>
              </a:ext>
            </a:extLst>
          </p:cNvPr>
          <p:cNvSpPr txBox="1"/>
          <p:nvPr/>
        </p:nvSpPr>
        <p:spPr>
          <a:xfrm>
            <a:off x="1082565" y="1261836"/>
            <a:ext cx="10026869"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It allows you to collect valuable data about your guests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Data collection is absolutely critical, especially in the hotel industry where guests are demanding a more personalized experience. Without a hotel reservation system, it’s hard to know where your guests are coming from, how old they are, what their interests are and why they are visiting your destination.</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hotel reservation system will collect this data and compile it into comprehensive reports that allow you to utilize it effectively. This data can help you tailor your marketing campaigns to attract the most motivated guests to your hotel brand.</a:t>
            </a:r>
          </a:p>
        </p:txBody>
      </p:sp>
    </p:spTree>
    <p:extLst>
      <p:ext uri="{BB962C8B-B14F-4D97-AF65-F5344CB8AC3E}">
        <p14:creationId xmlns:p14="http://schemas.microsoft.com/office/powerpoint/2010/main" val="25774222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CE6955-0EB2-DC88-FE8F-E55956A6C98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18B3681-0FB6-5C63-0E7A-D5C887A4C1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76206519-B27C-FB95-5288-9AC7582C2351}"/>
              </a:ext>
            </a:extLst>
          </p:cNvPr>
          <p:cNvSpPr txBox="1"/>
          <p:nvPr/>
        </p:nvSpPr>
        <p:spPr>
          <a:xfrm>
            <a:off x="1040524" y="1064250"/>
            <a:ext cx="9585435"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It directly improves the guest experience at your property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cloud-based hotel reservation system allows your guests to book their preferred room type on their computers, from their tablets or on their phones. With short forms and secure payment portals, our hotel reservation system makes the process of online booking a room simple, easy and enjoyable.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hotel reservation system allows you to accept and manage bookings through your hotel website. Our system should offer a variety of features and tools that allow you to streamline your tasks and automate your processes.</a:t>
            </a:r>
          </a:p>
        </p:txBody>
      </p:sp>
    </p:spTree>
    <p:extLst>
      <p:ext uri="{BB962C8B-B14F-4D97-AF65-F5344CB8AC3E}">
        <p14:creationId xmlns:p14="http://schemas.microsoft.com/office/powerpoint/2010/main" val="41820147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01029-DA28-1E8F-962E-ECD69054DB4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9D9D23A-F7DF-F2D8-AB6C-F9DD43B3A6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424B8344-AD18-54DD-4165-2E12A4CC5951}"/>
              </a:ext>
            </a:extLst>
          </p:cNvPr>
          <p:cNvSpPr txBox="1"/>
          <p:nvPr/>
        </p:nvSpPr>
        <p:spPr>
          <a:xfrm>
            <a:off x="1019503" y="1450768"/>
            <a:ext cx="10152994" cy="3646576"/>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Improve your hotel image with Travelopro booking engine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Make booking convenient for your guests. Travelopro booking engine lets them book a room quickly and simply</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Encourage guests to book by offering a choice of different room rates and conditions – making guests feel that your room is exactly the room they've been looking for!</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Provide your clients with a range of secure payment options</a:t>
            </a:r>
          </a:p>
        </p:txBody>
      </p:sp>
    </p:spTree>
    <p:extLst>
      <p:ext uri="{BB962C8B-B14F-4D97-AF65-F5344CB8AC3E}">
        <p14:creationId xmlns:p14="http://schemas.microsoft.com/office/powerpoint/2010/main" val="3586489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230BA3-03FE-799F-7FF2-A0677ED4F55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85D7237-A566-A86E-B79C-DF26CAB35F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01FA052F-9475-1735-1DAF-EF45E6C7731B}"/>
              </a:ext>
            </a:extLst>
          </p:cNvPr>
          <p:cNvSpPr txBox="1"/>
          <p:nvPr/>
        </p:nvSpPr>
        <p:spPr>
          <a:xfrm>
            <a:off x="1261240" y="1232067"/>
            <a:ext cx="9249103" cy="4041747"/>
          </a:xfrm>
          <a:prstGeom prst="rect">
            <a:avLst/>
          </a:prstGeom>
          <a:noFill/>
        </p:spPr>
        <p:txBody>
          <a:bodyPr wrap="square">
            <a:spAutoFit/>
          </a:bodyPr>
          <a:lstStyle/>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Allow guests to book rooms in their native language</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Turn your property's website into a modern, state-of-the-art booking system</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Ask guests for feedback and publish comments on your website to improve your reputation</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Host your guests with automatic emails and messages in their own languages from the first stage of the reservation to the end of their stays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Promote your hotel using Travelopro booking engine on your social networking channels</a:t>
            </a:r>
          </a:p>
        </p:txBody>
      </p:sp>
    </p:spTree>
    <p:extLst>
      <p:ext uri="{BB962C8B-B14F-4D97-AF65-F5344CB8AC3E}">
        <p14:creationId xmlns:p14="http://schemas.microsoft.com/office/powerpoint/2010/main" val="1634462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334D4E-78BE-2ED1-FA0F-02EB18D5A18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C8E4632-B43C-03CF-768B-7FDD1FA670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2" name="Title 1">
            <a:extLst>
              <a:ext uri="{FF2B5EF4-FFF2-40B4-BE49-F238E27FC236}">
                <a16:creationId xmlns:a16="http://schemas.microsoft.com/office/drawing/2014/main" id="{A5BC35C3-663F-7ED8-E934-251972B577DA}"/>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https://www.travelopro.com/hotel-extranet.php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endParaRPr lang="en-IN" sz="2800" b="1" u="sng"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34527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E80095-706C-4167-4E5E-56856463D87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1558297-B30B-82BC-97DD-8CCFF313A7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DD9D5115-40CA-C8E6-4221-6D4537EAA6CD}"/>
              </a:ext>
            </a:extLst>
          </p:cNvPr>
          <p:cNvSpPr txBox="1"/>
          <p:nvPr/>
        </p:nvSpPr>
        <p:spPr>
          <a:xfrm>
            <a:off x="1103585" y="1261836"/>
            <a:ext cx="9301655" cy="433432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to work Hotel Extranet?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Hotel extranet helps in reaching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global distribution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or GDS along with the internal distribution system. Travelopro Extranet system helps you connect the dynamic pricing of hotels, villas, resorts and automatically update it to your selling channel with no extra efforts.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the help of our Hotel Extranet System clients can easily manage their sales, upload and maintain price for different seasons, manage booking confirmation details and apply any special deals or multiple offers.</a:t>
            </a:r>
          </a:p>
        </p:txBody>
      </p:sp>
    </p:spTree>
    <p:extLst>
      <p:ext uri="{BB962C8B-B14F-4D97-AF65-F5344CB8AC3E}">
        <p14:creationId xmlns:p14="http://schemas.microsoft.com/office/powerpoint/2010/main" val="316684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0713B-169E-CFB7-FB29-AE891535C58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87E3153-FCE1-98FF-104F-25EF628A53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E6FFF5AC-6EBA-96A6-BBE3-F7E74F811FA7}"/>
              </a:ext>
            </a:extLst>
          </p:cNvPr>
          <p:cNvSpPr txBox="1"/>
          <p:nvPr/>
        </p:nvSpPr>
        <p:spPr>
          <a:xfrm>
            <a:off x="1103585" y="1851521"/>
            <a:ext cx="9301655" cy="2943626"/>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Travel agents and hoteliers can easily manage their inventory in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Central Reservation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or Hotel Extranet.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Hotel Extranet solution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provides the feature to provide logins to Hoteliers as well, where they can manage their own hotel rates directly and availability can also be updated with immediate effect as and when require. They can update prices for different seasons as and when any changes required. </a:t>
            </a:r>
          </a:p>
        </p:txBody>
      </p:sp>
    </p:spTree>
    <p:extLst>
      <p:ext uri="{BB962C8B-B14F-4D97-AF65-F5344CB8AC3E}">
        <p14:creationId xmlns:p14="http://schemas.microsoft.com/office/powerpoint/2010/main" val="2713957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E7520-BC9E-04D3-538F-BEE9F8C2215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D40CAC4-C9FA-A6AE-DCD5-5C29608FD2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BF54E217-FE84-99E0-5DF7-05BC802C971A}"/>
              </a:ext>
            </a:extLst>
          </p:cNvPr>
          <p:cNvSpPr txBox="1"/>
          <p:nvPr/>
        </p:nvSpPr>
        <p:spPr>
          <a:xfrm>
            <a:off x="951187" y="975714"/>
            <a:ext cx="10620704"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Hotel Extranet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Extranet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is acting as one single application that allows travel agents to upload their own contracted hotels (suppliers) and give them access to their online system so they can input their hotel’s description and information about room availability, rates, special deals, and restrictions.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offers their clients and the hotel chains a password protected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Booking Extranet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 Booking Extranet Admin is password protected system for your contracted hotels to manage their sales, upload rates; view confirmed bookings &amp; give special offers. It is developed for seamless online reservation, communication for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Online Hotel booking</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business.</a:t>
            </a:r>
          </a:p>
        </p:txBody>
      </p:sp>
    </p:spTree>
    <p:extLst>
      <p:ext uri="{BB962C8B-B14F-4D97-AF65-F5344CB8AC3E}">
        <p14:creationId xmlns:p14="http://schemas.microsoft.com/office/powerpoint/2010/main" val="605649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09672C-6A8A-F863-BF27-E503DCB0163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FB3DEE4-D6A2-E833-61FC-41F006224D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090A1758-864B-F369-C291-CBE542B83C41}"/>
              </a:ext>
            </a:extLst>
          </p:cNvPr>
          <p:cNvSpPr txBox="1"/>
          <p:nvPr/>
        </p:nvSpPr>
        <p:spPr>
          <a:xfrm>
            <a:off x="1030013" y="996256"/>
            <a:ext cx="9364717" cy="462690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Hoteliers can configure their business and manage their complete inventory in the CRS. It allows setting up rooms, property facilities, etc. The central reservation system (CRS), is a computerized system that stores and distributes information of a hotel, resort or other lodging facilities.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Hotel CRS is mainly assistance for hoteliers to manage all of their online marketing and sales. where they can upload their rates &amp; availabilities to be seen by all sales channels that are using a CRS.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significance of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CRS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increases as today's globally connected world people are becoming constantly used in the online universe.</a:t>
            </a:r>
          </a:p>
        </p:txBody>
      </p:sp>
    </p:spTree>
    <p:extLst>
      <p:ext uri="{BB962C8B-B14F-4D97-AF65-F5344CB8AC3E}">
        <p14:creationId xmlns:p14="http://schemas.microsoft.com/office/powerpoint/2010/main" val="3405056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02026F-20AA-4821-C5E9-C3AC1911277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7643712-46D1-7F6F-70B2-E9D53C2204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1A5D6993-385B-FAF8-B97A-51D818F57D31}"/>
              </a:ext>
            </a:extLst>
          </p:cNvPr>
          <p:cNvSpPr txBox="1"/>
          <p:nvPr/>
        </p:nvSpPr>
        <p:spPr>
          <a:xfrm>
            <a:off x="987971" y="878567"/>
            <a:ext cx="10489326"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System enables you to take complete control of your hotel inventory and pricing structures and take advantage of the powerful sales and distribution channels across your network. Our Hotel Extranet System helps the clients manage their sales, upload and maintain price charts, booking confirmation and special deals.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Hotel Extranet provides seamless online booking experience. Travel agents and hoteliers can easily manage their inventory in the Central Reservation System or CRS.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Extranet CRS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you can manage your inventory, cut off dates and minimum night stay without any hassle. It will increase your productivity, reduce the margin of errors &amp; establish customer loyalty. Apart from these, we help you build and maintain a strong relationship with your potential clients. </a:t>
            </a:r>
          </a:p>
        </p:txBody>
      </p:sp>
    </p:spTree>
    <p:extLst>
      <p:ext uri="{BB962C8B-B14F-4D97-AF65-F5344CB8AC3E}">
        <p14:creationId xmlns:p14="http://schemas.microsoft.com/office/powerpoint/2010/main" val="1626620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620E41-8EE3-A245-7037-651119112CD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9A1A03C-418D-68C7-EE71-D29697E837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358" y="153714"/>
            <a:ext cx="2042127" cy="464648"/>
          </a:xfrm>
          <a:prstGeom prst="rect">
            <a:avLst/>
          </a:prstGeom>
        </p:spPr>
      </p:pic>
      <p:sp>
        <p:nvSpPr>
          <p:cNvPr id="3" name="TextBox 2">
            <a:extLst>
              <a:ext uri="{FF2B5EF4-FFF2-40B4-BE49-F238E27FC236}">
                <a16:creationId xmlns:a16="http://schemas.microsoft.com/office/drawing/2014/main" id="{B4789D00-CB4E-3471-3070-60A818620707}"/>
              </a:ext>
            </a:extLst>
          </p:cNvPr>
          <p:cNvSpPr txBox="1"/>
          <p:nvPr/>
        </p:nvSpPr>
        <p:spPr>
          <a:xfrm>
            <a:off x="578068" y="618362"/>
            <a:ext cx="11035863" cy="572502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an Extranet System Actually Works?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Every travel business to connect with end number of best hotels. Hotel extranet system enables them to link straightaway to the preferred hotel’s channel managers.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purpose of linking is to get price quotes from different hotels. This makes the end user choose the best accommodation in terms of affordability and other requirements.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Hotel Extranet System also allows your travel company to connect directly to the specific Channel Managers used by the hotels you desired to have in your inventory, in order to obtain the updated dynamic rates and the availability.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extranet system uses the login id and password criteria to insert information. A complete travel portal development work includes hotel extranet integration into the system.</a:t>
            </a:r>
          </a:p>
        </p:txBody>
      </p:sp>
    </p:spTree>
    <p:extLst>
      <p:ext uri="{BB962C8B-B14F-4D97-AF65-F5344CB8AC3E}">
        <p14:creationId xmlns:p14="http://schemas.microsoft.com/office/powerpoint/2010/main" val="38188469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51</TotalTime>
  <Words>3718</Words>
  <Application>Microsoft Office PowerPoint</Application>
  <PresentationFormat>Widescreen</PresentationFormat>
  <Paragraphs>166</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1</cp:revision>
  <dcterms:created xsi:type="dcterms:W3CDTF">2025-07-21T12:14:58Z</dcterms:created>
  <dcterms:modified xsi:type="dcterms:W3CDTF">2025-07-21T13:06:27Z</dcterms:modified>
</cp:coreProperties>
</file>