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200762037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F43DC9-DE72-424C-9208-7E2233B56572}" type="datetimeFigureOut">
              <a:rPr lang="en-IN" smtClean="0"/>
              <a:t>22-07-2025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2301675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2803266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3576468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1650778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3544955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2815975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7305631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198158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1667764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F43DC9-DE72-424C-9208-7E2233B56572}" type="datetimeFigureOut">
              <a:rPr lang="en-IN" smtClean="0"/>
              <a:t>22-07-2025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391414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F43DC9-DE72-424C-9208-7E2233B56572}" type="datetimeFigureOut">
              <a:rPr lang="en-IN" smtClean="0"/>
              <a:t>22-07-2025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1138018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F43DC9-DE72-424C-9208-7E2233B56572}" type="datetimeFigureOut">
              <a:rPr lang="en-IN" smtClean="0"/>
              <a:t>22-07-2025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376061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F43DC9-DE72-424C-9208-7E2233B56572}" type="datetimeFigureOut">
              <a:rPr lang="en-IN" smtClean="0"/>
              <a:t>22-07-2025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3800446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D2F43DC9-DE72-424C-9208-7E2233B56572}" type="datetimeFigureOut">
              <a:rPr lang="en-IN" smtClean="0"/>
              <a:t>22-07-2025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531267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F43DC9-DE72-424C-9208-7E2233B56572}" type="datetimeFigureOut">
              <a:rPr lang="en-IN" smtClean="0"/>
              <a:t>22-07-2025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3486759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F43DC9-DE72-424C-9208-7E2233B56572}" type="datetimeFigureOut">
              <a:rPr lang="en-IN" smtClean="0"/>
              <a:t>22-07-2025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430B3D-1571-4BDF-A8E9-6E60171DD9FD}" type="slidenum">
              <a:rPr lang="en-IN" smtClean="0"/>
              <a:t>‹#›</a:t>
            </a:fld>
            <a:endParaRPr lang="en-IN"/>
          </a:p>
        </p:txBody>
      </p:sp>
    </p:spTree>
    <p:extLst>
      <p:ext uri="{BB962C8B-B14F-4D97-AF65-F5344CB8AC3E}">
        <p14:creationId xmlns:p14="http://schemas.microsoft.com/office/powerpoint/2010/main" val="1639625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2F43DC9-DE72-424C-9208-7E2233B56572}" type="datetimeFigureOut">
              <a:rPr lang="en-IN" smtClean="0"/>
              <a:t>22-07-2025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9430B3D-1571-4BDF-A8E9-6E60171DD9FD}" type="slidenum">
              <a:rPr lang="en-IN" smtClean="0"/>
              <a:t>‹#›</a:t>
            </a:fld>
            <a:endParaRPr lang="en-IN"/>
          </a:p>
        </p:txBody>
      </p:sp>
    </p:spTree>
    <p:extLst>
      <p:ext uri="{BB962C8B-B14F-4D97-AF65-F5344CB8AC3E}">
        <p14:creationId xmlns:p14="http://schemas.microsoft.com/office/powerpoint/2010/main" val="15615762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ravelopro.com/web-application-development-service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A6D754-7113-808C-2754-6FFE2CBAF1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pic>
        <p:nvPicPr>
          <p:cNvPr id="6" name="Picture 5">
            <a:extLst>
              <a:ext uri="{FF2B5EF4-FFF2-40B4-BE49-F238E27FC236}">
                <a16:creationId xmlns:a16="http://schemas.microsoft.com/office/drawing/2014/main" id="{ABF1B72B-8A06-C1B0-911E-94EFB0BA1BC9}"/>
              </a:ext>
            </a:extLst>
          </p:cNvPr>
          <p:cNvPicPr>
            <a:picLocks noChangeAspect="1"/>
          </p:cNvPicPr>
          <p:nvPr/>
        </p:nvPicPr>
        <p:blipFill>
          <a:blip r:embed="rId3"/>
          <a:stretch>
            <a:fillRect/>
          </a:stretch>
        </p:blipFill>
        <p:spPr>
          <a:xfrm>
            <a:off x="4135965" y="5783070"/>
            <a:ext cx="3920068" cy="841321"/>
          </a:xfrm>
          <a:prstGeom prst="rect">
            <a:avLst/>
          </a:prstGeom>
        </p:spPr>
      </p:pic>
      <p:sp>
        <p:nvSpPr>
          <p:cNvPr id="8" name="TextBox 7">
            <a:extLst>
              <a:ext uri="{FF2B5EF4-FFF2-40B4-BE49-F238E27FC236}">
                <a16:creationId xmlns:a16="http://schemas.microsoft.com/office/drawing/2014/main" id="{9991DD04-36D9-76C1-330E-8C34097DD840}"/>
              </a:ext>
            </a:extLst>
          </p:cNvPr>
          <p:cNvSpPr txBox="1"/>
          <p:nvPr/>
        </p:nvSpPr>
        <p:spPr>
          <a:xfrm>
            <a:off x="2648606" y="111673"/>
            <a:ext cx="6894786" cy="595932"/>
          </a:xfrm>
          <a:prstGeom prst="rect">
            <a:avLst/>
          </a:prstGeom>
          <a:noFill/>
        </p:spPr>
        <p:txBody>
          <a:bodyPr wrap="square">
            <a:spAutoFit/>
          </a:bodyPr>
          <a:lstStyle/>
          <a:p>
            <a:pPr algn="just">
              <a:lnSpc>
                <a:spcPct val="107000"/>
              </a:lnSpc>
              <a:spcAft>
                <a:spcPts val="800"/>
              </a:spcAft>
            </a:pPr>
            <a:r>
              <a:rPr lang="en-IN" sz="3200" b="1" kern="100" dirty="0">
                <a:effectLst/>
                <a:latin typeface="Calibri" panose="020F0502020204030204" pitchFamily="34" charset="0"/>
                <a:ea typeface="Calibri" panose="020F0502020204030204" pitchFamily="34" charset="0"/>
                <a:cs typeface="Times New Roman" panose="02020603050405020304" pitchFamily="18" charset="0"/>
              </a:rPr>
              <a:t>Web Application Development Services</a:t>
            </a:r>
            <a:endParaRPr lang="en-IN"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EF6DADCD-F7C6-AC77-8E0A-4503F65C6E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1187669"/>
            <a:ext cx="9906000" cy="4308209"/>
          </a:xfrm>
          <a:prstGeom prst="rect">
            <a:avLst/>
          </a:prstGeom>
        </p:spPr>
      </p:pic>
    </p:spTree>
    <p:extLst>
      <p:ext uri="{BB962C8B-B14F-4D97-AF65-F5344CB8AC3E}">
        <p14:creationId xmlns:p14="http://schemas.microsoft.com/office/powerpoint/2010/main" val="1874247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95FEE-BA00-FD23-9D26-2EBAF0BA8B2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C18C7A1-99CA-BBC5-6EAC-8F2F746876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C7C874CD-FEA3-ABB5-687F-0FA0B4C05269}"/>
              </a:ext>
            </a:extLst>
          </p:cNvPr>
          <p:cNvSpPr txBox="1"/>
          <p:nvPr/>
        </p:nvSpPr>
        <p:spPr>
          <a:xfrm>
            <a:off x="966951" y="1315931"/>
            <a:ext cx="9585434" cy="3939155"/>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5. Product re-engineering</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application integration &amp; re-engineering services address your development, design, integration, testing &amp; deployment requirements to connect unique functionality &amp; data with modern architectures &amp; platforms.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Legacy app and data migration</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Plugin, Chrome extensions, and API integration</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Add-on and server integration</a:t>
            </a:r>
          </a:p>
        </p:txBody>
      </p:sp>
    </p:spTree>
    <p:extLst>
      <p:ext uri="{BB962C8B-B14F-4D97-AF65-F5344CB8AC3E}">
        <p14:creationId xmlns:p14="http://schemas.microsoft.com/office/powerpoint/2010/main" val="141273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F37BE-23C8-6E30-BF34-32E67CB2B74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2F6D17A-C303-8A8B-C51E-E35D99DEA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18021DE6-4FCD-EFE4-FC35-5F7EE07CFD6D}"/>
              </a:ext>
            </a:extLst>
          </p:cNvPr>
          <p:cNvSpPr txBox="1"/>
          <p:nvPr/>
        </p:nvSpPr>
        <p:spPr>
          <a:xfrm>
            <a:off x="1418897" y="1854594"/>
            <a:ext cx="9501352" cy="3148811"/>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6.  Blockchain, ML &amp; Chatbots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advanced ML techniques, we build real-time chatbots that not only understand your business but also update their knowledge with time.</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 service website chatbots</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Facebook based service chatbots</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Personalized chatbots for training purposes</a:t>
            </a:r>
          </a:p>
        </p:txBody>
      </p:sp>
    </p:spTree>
    <p:extLst>
      <p:ext uri="{BB962C8B-B14F-4D97-AF65-F5344CB8AC3E}">
        <p14:creationId xmlns:p14="http://schemas.microsoft.com/office/powerpoint/2010/main" val="394875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A7830B-64D7-5F43-C606-635E8704234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6E57FDA-1126-1B29-AC83-6C525EF20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8FE4046C-1105-FA86-0F70-060B6F0A66FF}"/>
              </a:ext>
            </a:extLst>
          </p:cNvPr>
          <p:cNvSpPr txBox="1"/>
          <p:nvPr/>
        </p:nvSpPr>
        <p:spPr>
          <a:xfrm>
            <a:off x="830317" y="1000459"/>
            <a:ext cx="10531366" cy="553504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Web Application Development Process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order to make sure that our services are of the best quality, we follow a dedicated procedure of providing these services. This includes the following steps.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Research &amp; Analysis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Top-of-the-line team experts start with performing an in-depth analysis of your business considering your end-users and application requirements.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Mockups</a:t>
            </a: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&amp; Design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After having significant knowledge about the needs. We then craft a dummy model, highlighting the functional aspects of the application along with the interface.</a:t>
            </a:r>
          </a:p>
        </p:txBody>
      </p:sp>
    </p:spTree>
    <p:extLst>
      <p:ext uri="{BB962C8B-B14F-4D97-AF65-F5344CB8AC3E}">
        <p14:creationId xmlns:p14="http://schemas.microsoft.com/office/powerpoint/2010/main" val="1817507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58873-D4D7-EFE1-BF38-082C4F1C757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9820A03-58D4-DE0E-1EB9-10295D1A3C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27378F63-7B0C-31DC-D1C2-D0377CE594D9}"/>
              </a:ext>
            </a:extLst>
          </p:cNvPr>
          <p:cNvSpPr txBox="1"/>
          <p:nvPr/>
        </p:nvSpPr>
        <p:spPr>
          <a:xfrm>
            <a:off x="783020" y="546539"/>
            <a:ext cx="10625959" cy="5535041"/>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Application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Once the design is approved and finalized, we move ahead with the application development process.</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QA &amp; Testing</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During and after the development of the application, numerous tests are performed, determining the viability of the same.</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Deployment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Once the design is approved and finalized, we move ahead with the application development process.</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Support and Maintenance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Feel, free, safe, and secure with our round the clock support and maintenance services of your distinct business needs.</a:t>
            </a:r>
          </a:p>
        </p:txBody>
      </p:sp>
    </p:spTree>
    <p:extLst>
      <p:ext uri="{BB962C8B-B14F-4D97-AF65-F5344CB8AC3E}">
        <p14:creationId xmlns:p14="http://schemas.microsoft.com/office/powerpoint/2010/main" val="1594439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EF7B6-97FA-4E8A-D748-FEBBB724503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6CCCEB8-D654-AE06-8067-99034CC9F8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841745F6-E936-EF6A-997E-9CB9A649ED17}"/>
              </a:ext>
            </a:extLst>
          </p:cNvPr>
          <p:cNvSpPr txBox="1"/>
          <p:nvPr/>
        </p:nvSpPr>
        <p:spPr>
          <a:xfrm>
            <a:off x="1124606" y="824979"/>
            <a:ext cx="10468303" cy="502208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We Offer Our Web Application Development Services?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designs and develops exclusive classified apps which is an easy and useful app to purchase and sell things around you.</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you should do is to let us know your requirement and we will offer you the most comprehensive custom web app development services.</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After analysing the requirements, we create a strategy to present your idea to the world through the very best designs and interface. We will give our customers the best we have.</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web app development experts work hard to provide around the clock, effective assistance, minimizing the need for repeated contacts and thus avoid unwanted delays.</a:t>
            </a:r>
          </a:p>
        </p:txBody>
      </p:sp>
    </p:spTree>
    <p:extLst>
      <p:ext uri="{BB962C8B-B14F-4D97-AF65-F5344CB8AC3E}">
        <p14:creationId xmlns:p14="http://schemas.microsoft.com/office/powerpoint/2010/main" val="3204290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D79A5-DB01-8050-2CF9-6F68BF9F266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26D0F5A-1112-BA1C-FEA9-2FBC0D777A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6067E0B7-9D4E-40D5-AF9B-923CA3DD4A55}"/>
              </a:ext>
            </a:extLst>
          </p:cNvPr>
          <p:cNvSpPr txBox="1"/>
          <p:nvPr/>
        </p:nvSpPr>
        <p:spPr>
          <a:xfrm>
            <a:off x="788275" y="445219"/>
            <a:ext cx="10815146"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 lot of different solutions through our web application development services which can be extremely helpful for you and your customers including:</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Get Web application development services from Travelopro and get a highly intuitive and smart Web application developed for your company.</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lot of expertise and experience in dealing with different types of platforms and software used for developing web applications.</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high-quality PHP development services as a part of our web application development services globally.</a:t>
            </a:r>
          </a:p>
          <a:p>
            <a:pPr marL="342900" indent="-342900" algn="just">
              <a:lnSpc>
                <a:spcPct val="107000"/>
              </a:lnSpc>
              <a:buFont typeface="Symbol" panose="05050102010706020507" pitchFamily="18" charset="2"/>
              <a:buChar char=""/>
            </a:pPr>
            <a:r>
              <a:rPr lang="en-IN" sz="2400" kern="100" dirty="0">
                <a:latin typeface="Calibri" panose="020F0502020204030204" pitchFamily="34" charset="0"/>
                <a:ea typeface="Calibri" panose="020F0502020204030204" pitchFamily="34" charset="0"/>
                <a:cs typeface="Times New Roman" panose="02020603050405020304" pitchFamily="18" charset="0"/>
              </a:rPr>
              <a:t>You can get a smart and intuitive content management system with our WordPress web applications development services.</a:t>
            </a:r>
          </a:p>
          <a:p>
            <a:pPr marL="342900" indent="-342900" algn="just">
              <a:lnSpc>
                <a:spcPct val="107000"/>
              </a:lnSpc>
              <a:buFont typeface="Symbol" panose="05050102010706020507" pitchFamily="18" charset="2"/>
              <a:buChar char=""/>
            </a:pPr>
            <a:r>
              <a:rPr lang="en-IN" sz="2400" kern="100" dirty="0">
                <a:latin typeface="Calibri" panose="020F0502020204030204" pitchFamily="34" charset="0"/>
                <a:ea typeface="Calibri" panose="020F0502020204030204" pitchFamily="34" charset="0"/>
                <a:cs typeface="Times New Roman" panose="02020603050405020304" pitchFamily="18" charset="0"/>
              </a:rPr>
              <a:t>You can also get a customized e-commerce web app with our Magneto-based web applications development services.</a:t>
            </a:r>
          </a:p>
        </p:txBody>
      </p:sp>
    </p:spTree>
    <p:extLst>
      <p:ext uri="{BB962C8B-B14F-4D97-AF65-F5344CB8AC3E}">
        <p14:creationId xmlns:p14="http://schemas.microsoft.com/office/powerpoint/2010/main" val="2030337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10F3D-678D-BD54-B8CA-3B57A85DAE9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51628BC-D08C-0532-F5D6-639A2136A1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C9770A3A-09D7-1EF9-A42F-AC56E1F47194}"/>
              </a:ext>
            </a:extLst>
          </p:cNvPr>
          <p:cNvSpPr txBox="1"/>
          <p:nvPr/>
        </p:nvSpPr>
        <p:spPr>
          <a:xfrm>
            <a:off x="756744" y="546539"/>
            <a:ext cx="10878208" cy="6002412"/>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No matter what type of web application you want for your company, you can trust Travelopro to provide you with the best.</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web applications are all completely secure to ensure that all your data remains confidential and your app remains free of intruders.</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you with highly accessible apps with functional, responsive, and highly compatible user-interface.</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also get highly customized Web application development services when you work with our experts from Travelopro.</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also provide efficient and quick up-gradation and/ or migration services for web applications.</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Even if you need enterprise development solutions for Web application development, our experts at Travelopro are there to help you in every way required.</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committed to providing quick &amp; dedicated post-sales services to assist our clients with whatever difficulties they might be facing.</a:t>
            </a:r>
          </a:p>
        </p:txBody>
      </p:sp>
    </p:spTree>
    <p:extLst>
      <p:ext uri="{BB962C8B-B14F-4D97-AF65-F5344CB8AC3E}">
        <p14:creationId xmlns:p14="http://schemas.microsoft.com/office/powerpoint/2010/main" val="256610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2552A-9E1D-DCE6-7451-C18D5E0E43D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2E39F75-3F42-5EE1-0282-9BDADA9F51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9E057E44-A8EF-1A7E-C539-06F21473D127}"/>
              </a:ext>
            </a:extLst>
          </p:cNvPr>
          <p:cNvSpPr txBox="1"/>
          <p:nvPr/>
        </p:nvSpPr>
        <p:spPr>
          <a:xfrm>
            <a:off x="798786" y="444720"/>
            <a:ext cx="10773103" cy="574022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Web Development Service Features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Full Stack Expertise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one of the very few who have expertise in all of the latest technologies on all major platforms.</a:t>
            </a:r>
          </a:p>
          <a:p>
            <a:pPr algn="just">
              <a:lnSpc>
                <a:spcPct val="107000"/>
              </a:lnSpc>
              <a:spcAft>
                <a:spcPts val="800"/>
              </a:spcAft>
              <a:buNone/>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Device-Agnostic Solutions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of our solutions are mobile-ready and are tested on all major mobile devices.</a:t>
            </a:r>
          </a:p>
          <a:p>
            <a:pPr algn="just">
              <a:lnSpc>
                <a:spcPct val="107000"/>
              </a:lnSpc>
              <a:spcAft>
                <a:spcPts val="800"/>
              </a:spcAf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Integration and API Experts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penchant for carrying out even the most difficult software integration.</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Scalability and Flexibility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microservice architecture, we create solutions that are easily extensible and scalable.</a:t>
            </a:r>
          </a:p>
        </p:txBody>
      </p:sp>
    </p:spTree>
    <p:extLst>
      <p:ext uri="{BB962C8B-B14F-4D97-AF65-F5344CB8AC3E}">
        <p14:creationId xmlns:p14="http://schemas.microsoft.com/office/powerpoint/2010/main" val="1077053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A8B21-5714-B126-F863-7188AC38EB7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53E1CEC-98C5-4AB2-393F-FFA8DEE7B5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2" name="Title 1">
            <a:extLst>
              <a:ext uri="{FF2B5EF4-FFF2-40B4-BE49-F238E27FC236}">
                <a16:creationId xmlns:a16="http://schemas.microsoft.com/office/drawing/2014/main" id="{68E4BE44-AA94-8456-42CF-C1B67CFFDE93}"/>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https://www.travelopro.com/web-application-development-services.php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418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D372B-A415-2047-8A4F-CA52895C183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BF1B6FF-CB89-CFF7-AF6B-579BE88DF4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AA422CDB-BB93-456A-75ED-37E150A88AB9}"/>
              </a:ext>
            </a:extLst>
          </p:cNvPr>
          <p:cNvSpPr txBox="1"/>
          <p:nvPr/>
        </p:nvSpPr>
        <p:spPr>
          <a:xfrm>
            <a:off x="732440" y="821868"/>
            <a:ext cx="10727119"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reliable web application development company which provide top-notch custom web application development services.  We create awesome web apps that fit your business needs.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Web application development is being employed widely in today's businesses across the world. We create B2B and B2C suitable web applications to meet business challenges. Our developers will create web applications the way you require them from single-page applications to custom-made complex web applications. Own a web application and transform your business. We provide 360-degree support in developing your web application.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full-stack web application developers have garbed the development services to world-class quality and experience. Their experience is our benefit and our asset is our confidence to serve you. Our customer-centric approach has rendered much assistance in the past and we know that it will hold up well in the future as well.</a:t>
            </a:r>
          </a:p>
        </p:txBody>
      </p:sp>
    </p:spTree>
    <p:extLst>
      <p:ext uri="{BB962C8B-B14F-4D97-AF65-F5344CB8AC3E}">
        <p14:creationId xmlns:p14="http://schemas.microsoft.com/office/powerpoint/2010/main" val="2594305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2CC10-8645-9D30-F47F-56AA5227EDE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B9A5A61-D975-4404-1813-886204D793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E58EF8B6-1591-857B-7142-871BF40073DA}"/>
              </a:ext>
            </a:extLst>
          </p:cNvPr>
          <p:cNvSpPr txBox="1"/>
          <p:nvPr/>
        </p:nvSpPr>
        <p:spPr>
          <a:xfrm>
            <a:off x="767255" y="707292"/>
            <a:ext cx="10657490"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innovative ideas and capability to build scalable and high performing software &amp; apps along with constant support. We, the globally renowned web application development company help our customers reach the market quickly and achieve their goals.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leading web app development company, we specialize in building world-class web applications. Our web development team has a proven track record of developing enterprise-grade web applications that help meet various business requirements of your company. Our extensive range of dynamic web development services not only meets the needs of the customers but also helps to power mission-critical workflows.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follow an agile web development process that allows us to secure quality workflow, periodic testing, and rapid delivery of high-performance business applications. We provide end-to-end web development services that deliver guaranteed ROI and meet various digital needs.</a:t>
            </a:r>
          </a:p>
        </p:txBody>
      </p:sp>
    </p:spTree>
    <p:extLst>
      <p:ext uri="{BB962C8B-B14F-4D97-AF65-F5344CB8AC3E}">
        <p14:creationId xmlns:p14="http://schemas.microsoft.com/office/powerpoint/2010/main" val="310659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AD418-1253-2193-8652-D615ADF72B0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0263DE0-2410-69AA-D7E4-671CD3D31B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C34E1468-A981-7215-49C8-31C032C4392C}"/>
              </a:ext>
            </a:extLst>
          </p:cNvPr>
          <p:cNvSpPr txBox="1"/>
          <p:nvPr/>
        </p:nvSpPr>
        <p:spPr>
          <a:xfrm>
            <a:off x="546537" y="546539"/>
            <a:ext cx="11256579" cy="6310189"/>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cutting-edge web application development services and custom programming services envelop everything from a simple content management system to custom software development, custom ERP development, smart analytical dashboard, custom ERP development, and have skilful expertise in establishing a custom web application to all shapes and sizes of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Throughout the development journey, we assist you to pick the right set of tools and technologies as needed to deploy business-specific applications, one that can help you scale and grow high.</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team of highly experienced designers, front-end developers, API programmers, and database administrators developing end-to-end web application solutions for our customers.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web application development company, we have been creating quality web applications, frequently gaining new insights into what makes a perfect web application. Our focus always remains on how we can attain the aims laid out in the most efficient and user-friendly manner.</a:t>
            </a:r>
          </a:p>
        </p:txBody>
      </p:sp>
    </p:spTree>
    <p:extLst>
      <p:ext uri="{BB962C8B-B14F-4D97-AF65-F5344CB8AC3E}">
        <p14:creationId xmlns:p14="http://schemas.microsoft.com/office/powerpoint/2010/main" val="3789860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18CC7-DD46-88B0-6468-54ADB637FEC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53C3A45-FE32-62C3-DB19-B61E52E124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90C60AB5-6864-D3ED-D028-23B16E629DCF}"/>
              </a:ext>
            </a:extLst>
          </p:cNvPr>
          <p:cNvSpPr txBox="1"/>
          <p:nvPr/>
        </p:nvSpPr>
        <p:spPr>
          <a:xfrm>
            <a:off x="945931" y="917960"/>
            <a:ext cx="10300138"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custom web design and app development come with high levels of usability, scalability, and compatibility, making client experience across the different browsers and devices consistent. The three main parts of custom web application development are planning, actual development, and maintenance.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world's top-rated custom web app development company with many years of experience building world-class B2B &amp; B2C applications. With custom web applications, you can automate your business challenges and solve complex problems.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web application development services assist to implement software that can be obtained with a platform-independent web-browser as your single interface. Travelopro caters to both B2B and B2C customers through solutions that encompass the internet and intranet across technologies and industries. </a:t>
            </a:r>
          </a:p>
        </p:txBody>
      </p:sp>
    </p:spTree>
    <p:extLst>
      <p:ext uri="{BB962C8B-B14F-4D97-AF65-F5344CB8AC3E}">
        <p14:creationId xmlns:p14="http://schemas.microsoft.com/office/powerpoint/2010/main" val="2432607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47865-C7DC-7979-18E8-11C94D0C78D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6AE2266-0C13-B851-C695-21E8A12595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20F36A52-3B25-5AAE-4B6E-EE8FF3AA5170}"/>
              </a:ext>
            </a:extLst>
          </p:cNvPr>
          <p:cNvSpPr txBox="1"/>
          <p:nvPr/>
        </p:nvSpPr>
        <p:spPr>
          <a:xfrm>
            <a:off x="998483" y="800545"/>
            <a:ext cx="10373710" cy="543244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Web Application Development Services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web application services that you don’t have to think of another agency while developing your web app.</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1. Custom Web App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custom web application development services ranging from basic landing pages to complex custom-made web solutions helping clients achieve their business goals effectively.</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Pre-support audits and assessment</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Infrastructure audits and assessment</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Current system audits and assessment</a:t>
            </a:r>
          </a:p>
        </p:txBody>
      </p:sp>
    </p:spTree>
    <p:extLst>
      <p:ext uri="{BB962C8B-B14F-4D97-AF65-F5344CB8AC3E}">
        <p14:creationId xmlns:p14="http://schemas.microsoft.com/office/powerpoint/2010/main" val="115610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949F03-2979-6D1C-B027-8F7821A4045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6BC7D8E-21BA-D2E2-A035-BD56988E5D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16B4D817-C174-3179-F3BD-F0FCB0E9121C}"/>
              </a:ext>
            </a:extLst>
          </p:cNvPr>
          <p:cNvSpPr txBox="1"/>
          <p:nvPr/>
        </p:nvSpPr>
        <p:spPr>
          <a:xfrm>
            <a:off x="1030014" y="1579726"/>
            <a:ext cx="9270124" cy="3543984"/>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2. Web Portal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build a platform where you can easily communicate with your clients. Our process of web portal development evaluates all the requirements and objectives of online businesses.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Business (B2B &amp; B2C) portal development</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Shopping Portal development</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Job &amp; mailing portals</a:t>
            </a:r>
          </a:p>
        </p:txBody>
      </p:sp>
    </p:spTree>
    <p:extLst>
      <p:ext uri="{BB962C8B-B14F-4D97-AF65-F5344CB8AC3E}">
        <p14:creationId xmlns:p14="http://schemas.microsoft.com/office/powerpoint/2010/main" val="2650622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6FF125-85A2-7E59-8478-8C1A364E234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316B91E-4F06-C459-3A4C-A98890DAD9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9A200D45-A2DB-ED52-6C65-0B3A63661371}"/>
              </a:ext>
            </a:extLst>
          </p:cNvPr>
          <p:cNvSpPr txBox="1"/>
          <p:nvPr/>
        </p:nvSpPr>
        <p:spPr>
          <a:xfrm>
            <a:off x="1051034" y="1657008"/>
            <a:ext cx="9764110" cy="3543984"/>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3. Technology Consulting</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focused to become your reliable IT partner with the functional know-how, resources, and domain expertise, thereby securing that you gain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favorable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ROI from your web development project.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OS and server migration</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Software up-gradation consulting</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Platform and technology consulting</a:t>
            </a:r>
          </a:p>
        </p:txBody>
      </p:sp>
    </p:spTree>
    <p:extLst>
      <p:ext uri="{BB962C8B-B14F-4D97-AF65-F5344CB8AC3E}">
        <p14:creationId xmlns:p14="http://schemas.microsoft.com/office/powerpoint/2010/main" val="3506712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28684-880F-A90B-F412-4601F304ED9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37E7E86-7713-906B-9051-A4C8312377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70" y="111673"/>
            <a:ext cx="1911236" cy="434866"/>
          </a:xfrm>
          <a:prstGeom prst="rect">
            <a:avLst/>
          </a:prstGeom>
        </p:spPr>
      </p:pic>
      <p:sp>
        <p:nvSpPr>
          <p:cNvPr id="3" name="TextBox 2">
            <a:extLst>
              <a:ext uri="{FF2B5EF4-FFF2-40B4-BE49-F238E27FC236}">
                <a16:creationId xmlns:a16="http://schemas.microsoft.com/office/drawing/2014/main" id="{B9F207CE-26DB-DCDF-FA55-6271B6D8A72B}"/>
              </a:ext>
            </a:extLst>
          </p:cNvPr>
          <p:cNvSpPr txBox="1"/>
          <p:nvPr/>
        </p:nvSpPr>
        <p:spPr>
          <a:xfrm>
            <a:off x="1136764" y="1657008"/>
            <a:ext cx="9031506" cy="3543984"/>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4. eCommerce Solutions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E-Commerce web application development solutions are based on open-source technologies like Magento,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ASP.Net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PHP, Java, JavaScript, etc.</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E-commerce portal development</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Shopping cart and product solutions</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Secure payment gateway integration</a:t>
            </a:r>
          </a:p>
        </p:txBody>
      </p:sp>
    </p:spTree>
    <p:extLst>
      <p:ext uri="{BB962C8B-B14F-4D97-AF65-F5344CB8AC3E}">
        <p14:creationId xmlns:p14="http://schemas.microsoft.com/office/powerpoint/2010/main" val="1557682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25</TotalTime>
  <Words>1592</Words>
  <Application>Microsoft Office PowerPoint</Application>
  <PresentationFormat>Widescreen</PresentationFormat>
  <Paragraphs>107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4</cp:revision>
  <dcterms:created xsi:type="dcterms:W3CDTF">2025-06-04T11:38:23Z</dcterms:created>
  <dcterms:modified xsi:type="dcterms:W3CDTF">2025-07-22T07:51:35Z</dcterms:modified>
</cp:coreProperties>
</file>