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40510807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60333-E123-462B-9209-83BB40DF6C99}" type="datetimeFigureOut">
              <a:rPr lang="en-IN" smtClean="0"/>
              <a:t>18-07-2025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15609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44311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131322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48082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210028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96323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26028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293392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152702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60333-E123-462B-9209-83BB40DF6C99}" type="datetimeFigureOut">
              <a:rPr lang="en-IN" smtClean="0"/>
              <a:t>18-07-2025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202221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60333-E123-462B-9209-83BB40DF6C99}" type="datetimeFigureOut">
              <a:rPr lang="en-IN" smtClean="0"/>
              <a:t>18-07-2025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197764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60333-E123-462B-9209-83BB40DF6C99}" type="datetimeFigureOut">
              <a:rPr lang="en-IN" smtClean="0"/>
              <a:t>18-07-2025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02301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660333-E123-462B-9209-83BB40DF6C99}" type="datetimeFigureOut">
              <a:rPr lang="en-IN" smtClean="0"/>
              <a:t>18-07-2025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16496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5660333-E123-462B-9209-83BB40DF6C99}" type="datetimeFigureOut">
              <a:rPr lang="en-IN" smtClean="0"/>
              <a:t>18-07-2025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4819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60333-E123-462B-9209-83BB40DF6C99}" type="datetimeFigureOut">
              <a:rPr lang="en-IN" smtClean="0"/>
              <a:t>18-07-2025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98677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60333-E123-462B-9209-83BB40DF6C99}" type="datetimeFigureOut">
              <a:rPr lang="en-IN" smtClean="0"/>
              <a:t>18-07-2025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1BDA3F4-9E9D-427B-8F3A-5DEF63BB48F8}" type="slidenum">
              <a:rPr lang="en-IN" smtClean="0"/>
              <a:t>‹#›</a:t>
            </a:fld>
            <a:endParaRPr lang="en-IN"/>
          </a:p>
        </p:txBody>
      </p:sp>
    </p:spTree>
    <p:extLst>
      <p:ext uri="{BB962C8B-B14F-4D97-AF65-F5344CB8AC3E}">
        <p14:creationId xmlns:p14="http://schemas.microsoft.com/office/powerpoint/2010/main" val="309539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660333-E123-462B-9209-83BB40DF6C99}" type="datetimeFigureOut">
              <a:rPr lang="en-IN" smtClean="0"/>
              <a:t>18-07-2025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BDA3F4-9E9D-427B-8F3A-5DEF63BB48F8}" type="slidenum">
              <a:rPr lang="en-IN" smtClean="0"/>
              <a:t>‹#›</a:t>
            </a:fld>
            <a:endParaRPr lang="en-IN"/>
          </a:p>
        </p:txBody>
      </p:sp>
    </p:spTree>
    <p:extLst>
      <p:ext uri="{BB962C8B-B14F-4D97-AF65-F5344CB8AC3E}">
        <p14:creationId xmlns:p14="http://schemas.microsoft.com/office/powerpoint/2010/main" val="613161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online-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slideshare.net/olivier-james/gds-integration-system-amadeus-galileo-sabre-worldspan-travelopor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airline-cr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medium.com/@rashad05081995/apollo-gds-apollo-software-apollo-system-apollo-travel-software-apollo-gds-system-977cae4746e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ravelopro.com/flight-api.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travelopro.com/airline-reservation-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fligh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flight-booking-software.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flight-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produc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airline-reservation-system.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feature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xml-api-integration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airline-ticketing-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amadeus-reservation-system.php" TargetMode="External"/><Relationship Id="rId4" Type="http://schemas.openxmlformats.org/officeDocument/2006/relationships/hyperlink" Target="https://www.travelopro.com/galileo-reservation-system.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interne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D48F9-18E7-3380-476C-C245D93CD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8" name="TextBox 7">
            <a:extLst>
              <a:ext uri="{FF2B5EF4-FFF2-40B4-BE49-F238E27FC236}">
                <a16:creationId xmlns:a16="http://schemas.microsoft.com/office/drawing/2014/main" id="{9B68FFFF-3C0C-2CC4-D93F-D8E9D6BDA721}"/>
              </a:ext>
            </a:extLst>
          </p:cNvPr>
          <p:cNvSpPr txBox="1"/>
          <p:nvPr/>
        </p:nvSpPr>
        <p:spPr>
          <a:xfrm>
            <a:off x="2976275" y="122183"/>
            <a:ext cx="6239450" cy="721736"/>
          </a:xfrm>
          <a:prstGeom prst="rect">
            <a:avLst/>
          </a:prstGeom>
          <a:noFill/>
        </p:spPr>
        <p:txBody>
          <a:bodyPr wrap="square">
            <a:spAutoFit/>
          </a:bodyPr>
          <a:lstStyle/>
          <a:p>
            <a:pPr algn="just">
              <a:lnSpc>
                <a:spcPct val="107000"/>
              </a:lnSpc>
              <a:spcAft>
                <a:spcPts val="800"/>
              </a:spcAft>
              <a:buNone/>
            </a:pPr>
            <a:r>
              <a:rPr lang="en-IN" sz="4000" b="1" kern="100" dirty="0">
                <a:effectLst/>
                <a:latin typeface="Calibri" panose="020F0502020204030204" pitchFamily="34" charset="0"/>
                <a:ea typeface="Calibri" panose="020F0502020204030204" pitchFamily="34" charset="0"/>
                <a:cs typeface="Times New Roman" panose="02020603050405020304" pitchFamily="18" charset="0"/>
              </a:rPr>
              <a:t>Airline Reservation Software</a:t>
            </a:r>
            <a:endParaRPr lang="en-IN"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174DD501-8BB5-C5D6-FD5A-6CA464501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66" y="1087064"/>
            <a:ext cx="9575862" cy="4434584"/>
          </a:xfrm>
          <a:prstGeom prst="rect">
            <a:avLst/>
          </a:prstGeom>
        </p:spPr>
      </p:pic>
      <p:sp>
        <p:nvSpPr>
          <p:cNvPr id="12" name="TextBox 11">
            <a:extLst>
              <a:ext uri="{FF2B5EF4-FFF2-40B4-BE49-F238E27FC236}">
                <a16:creationId xmlns:a16="http://schemas.microsoft.com/office/drawing/2014/main" id="{E2F5C565-171F-5C70-76F6-1BDBB10A045D}"/>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442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C63C-0E43-5085-6EE4-A3183398CF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C1380EA-7242-0407-3F60-AFC744BB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FDB43FC5-3C68-0E3F-043F-FB164AEA1690}"/>
              </a:ext>
            </a:extLst>
          </p:cNvPr>
          <p:cNvSpPr txBox="1"/>
          <p:nvPr/>
        </p:nvSpPr>
        <p:spPr>
          <a:xfrm>
            <a:off x="725006" y="720374"/>
            <a:ext cx="10258097"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GDS Solutions: That has full control of all your sales outlets and simplifies your sales operations with our Global Distribution System which is fully integrated into our system. Our GDS solutions develop communication and visibility with travel concern and save time, money and above on booking processes with interactive, real-time data on airline seats and availability.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best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booking</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engine provides the fastest way for flight reservations online through their user-friendly interface. The installation of airlines reservation system by travel businesses act as strong flight search software.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logical and productive application of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air ticket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helps the end customer of the company in selecting the best package provide by some distributors. We provide traditional GDS platform, codeshare links, and interlines carriers to enable you to optimize and extend the reach of your airline company.</a:t>
            </a:r>
          </a:p>
        </p:txBody>
      </p:sp>
    </p:spTree>
    <p:extLst>
      <p:ext uri="{BB962C8B-B14F-4D97-AF65-F5344CB8AC3E}">
        <p14:creationId xmlns:p14="http://schemas.microsoft.com/office/powerpoint/2010/main" val="100901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EB944-6800-115C-13A4-D8390216EB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291BBA1-7337-298C-BE3C-5BBBE9912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0DFEE739-5F64-5F81-82FD-DCADC58EA13A}"/>
              </a:ext>
            </a:extLst>
          </p:cNvPr>
          <p:cNvSpPr txBox="1"/>
          <p:nvPr/>
        </p:nvSpPr>
        <p:spPr>
          <a:xfrm>
            <a:off x="630619" y="578069"/>
            <a:ext cx="10752083" cy="601760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we provide end to end airline reservation systems for the aviation industry which includes PSS, Distribution, Analytics, Frequent Flyer, IBE and much more.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addition to this, we do help airlines to further aggregate and distribute their contents broadly through some other channels like GDS systems, OTA and IBE for airlines.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an Airline, the reservation system is mission-critical and we provide a complete hosting solution for airlines and their reservation systems.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use that latest state of the art technology to provide airlines with a system for all their flight reservations on a robust platform that is flexible and can adapt to any style of the airline.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Productive and stable systems are essential to the airline industry which is why we have spent many years designing an architecture specifically suited to the nature of the airline industry which usually requires 10’s of 1000’s of users to access and use the system concurrently.</a:t>
            </a:r>
          </a:p>
        </p:txBody>
      </p:sp>
    </p:spTree>
    <p:extLst>
      <p:ext uri="{BB962C8B-B14F-4D97-AF65-F5344CB8AC3E}">
        <p14:creationId xmlns:p14="http://schemas.microsoft.com/office/powerpoint/2010/main" val="409406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85184-1D20-3423-F620-B5FA005A02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A8C4BE-EE9C-A542-53C7-009A23A16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66A67643-26AF-11B5-9AE0-FB7CBEFDB7C5}"/>
              </a:ext>
            </a:extLst>
          </p:cNvPr>
          <p:cNvSpPr txBox="1"/>
          <p:nvPr/>
        </p:nvSpPr>
        <p:spPr>
          <a:xfrm>
            <a:off x="956440" y="751625"/>
            <a:ext cx="10468303"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all users of the system being online at all times the system remains track of directory and passenger reservations in a real-time environment, and improve directly with all transactions.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internet-based system provides all of the ability of the traditional computerized booking systems, but in a user-friendly format that is easy to use and understand and always online.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Airline Reservation System provides a modern, flexible reservations and inventory management solutions for Airlines including call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travel agency, internet engine, GDS and online booking.</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By executing our system, airlines can ensure that bookings can be created not only by their airline staff but also by any travel agent using a GDS system or further airlines that have a naturalized Interline Traffic Agreement utilizing our interline interface.</a:t>
            </a:r>
          </a:p>
        </p:txBody>
      </p:sp>
    </p:spTree>
    <p:extLst>
      <p:ext uri="{BB962C8B-B14F-4D97-AF65-F5344CB8AC3E}">
        <p14:creationId xmlns:p14="http://schemas.microsoft.com/office/powerpoint/2010/main" val="257126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7076F-2C60-60BD-E4C8-1882693485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80AD6B-C212-52F2-F5A5-D7D4DD297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E9A1EBE6-1059-32AE-E038-2D2D884122E4}"/>
              </a:ext>
            </a:extLst>
          </p:cNvPr>
          <p:cNvSpPr txBox="1"/>
          <p:nvPr/>
        </p:nvSpPr>
        <p:spPr>
          <a:xfrm>
            <a:off x="767254" y="783156"/>
            <a:ext cx="10962290" cy="551984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Airlines use our Reservations System to fully manage their inventory and yield/revenue to maximize their profits.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systems also provide airline management support by subscribing financial, executive, back-office problems, organizing, and airline load data, decision help for control of overbooking, offer seat allocations and submit management that can be used to balance the number of special fare seats based on the number of bookings.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ticket representatives can access the reservation systems to form flight arrangements, view current bookings, and check traveler lists, as well as many other responsibilities.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agents, as well as travel agents, can issue both paper tickets and e-tickets for a booking made on the system which conforms to the IATA standard. E-tickets are also provided online via the internet reservation engine for any reservation made by the public.</a:t>
            </a:r>
          </a:p>
        </p:txBody>
      </p:sp>
    </p:spTree>
    <p:extLst>
      <p:ext uri="{BB962C8B-B14F-4D97-AF65-F5344CB8AC3E}">
        <p14:creationId xmlns:p14="http://schemas.microsoft.com/office/powerpoint/2010/main" val="52014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5DE4-D30B-9D39-946B-8AFB3BAD931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FEF6C-828F-6F44-B851-409464C71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0E6D7C1D-42A6-FF79-B019-F0D639869F20}"/>
              </a:ext>
            </a:extLst>
          </p:cNvPr>
          <p:cNvSpPr txBox="1"/>
          <p:nvPr/>
        </p:nvSpPr>
        <p:spPr>
          <a:xfrm>
            <a:off x="735724" y="866663"/>
            <a:ext cx="10720552" cy="5124673"/>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our passenger booking and distribution system offers integrated solutions and strong high-performance technologies that assist airlines of all business models to grow.</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spread over a broad range of customer and business management pillars. We also provide an excellent platform for addressing recognized industry problems and raising the opportunity bar for all sizes of business models.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enable airports and airlines to sell ancillaries, tickets, and airport services to their customers by using multiple distribution channels. We provide business processes to fill your airplanes, logic for your front lines, and technology to take your airline to the next level.</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intelligent design and smart features, we help airlines stay profitable. It’s the tool that helps your business operations run smoothly and efficiently.</a:t>
            </a:r>
          </a:p>
        </p:txBody>
      </p:sp>
    </p:spTree>
    <p:extLst>
      <p:ext uri="{BB962C8B-B14F-4D97-AF65-F5344CB8AC3E}">
        <p14:creationId xmlns:p14="http://schemas.microsoft.com/office/powerpoint/2010/main" val="209530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A124-FDBC-62D5-42D5-D8102A36AD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FFD366-F526-D40C-9815-0A6F16799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93C292BB-6408-5290-AFF6-CBACC12D9608}"/>
              </a:ext>
            </a:extLst>
          </p:cNvPr>
          <p:cNvSpPr txBox="1"/>
          <p:nvPr/>
        </p:nvSpPr>
        <p:spPr>
          <a:xfrm>
            <a:off x="819807" y="1003655"/>
            <a:ext cx="10552386"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You will have the power to market each seat the way it needs to be - day by day, hour by hour, minute by minute, flight by flight, and passenger by the passenger. We also provide safety management applications, plus Passenger Name Records (PNR), and No-Fly List data, as well as traveler app programming.</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Increasing revenue is easy when you seriously raise operational efficiency. Our web-based Airline Reservations System is the heart of the complete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management solution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has been designed to be easy for employees to learn and operate.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system allows scheduling, booking, reporting, customer management, and other functions. Through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airline ticket booking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our prospective clients get the option to select from several alternatives which finally convert them as a package for fulfilling the informational need of the customer.</a:t>
            </a:r>
          </a:p>
        </p:txBody>
      </p:sp>
    </p:spTree>
    <p:extLst>
      <p:ext uri="{BB962C8B-B14F-4D97-AF65-F5344CB8AC3E}">
        <p14:creationId xmlns:p14="http://schemas.microsoft.com/office/powerpoint/2010/main" val="138125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BC439-1171-8E98-3120-3DDEB2B16D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661B1A-2B82-6481-B7C3-88C634FD8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A1DBF06F-2A03-3058-6AA8-2C15518846D3}"/>
              </a:ext>
            </a:extLst>
          </p:cNvPr>
          <p:cNvSpPr txBox="1"/>
          <p:nvPr/>
        </p:nvSpPr>
        <p:spPr>
          <a:xfrm>
            <a:off x="940676" y="856862"/>
            <a:ext cx="10310648" cy="5345053"/>
          </a:xfrm>
          <a:prstGeom prst="rect">
            <a:avLst/>
          </a:prstGeom>
          <a:noFill/>
        </p:spPr>
        <p:txBody>
          <a:bodyPr wrap="square">
            <a:spAutoFit/>
          </a:bodyPr>
          <a:lstStyle/>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customized package also includes selected best hotels, travel vehicles, rented vehicles, tour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API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travel agents, etc.</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Reservation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Airline Reservation Software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Airline Inventory Management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Airline Booking Engine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Reservation Management system for Flights, Hotels, Cars, Holiday Packages.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B2B &amp; B2C Reservation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GDS Integration (Amadeus, Sabre, Travelport, Galileo)</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3rd Party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Mobile App development for Airline Reservation System</a:t>
            </a:r>
          </a:p>
        </p:txBody>
      </p:sp>
    </p:spTree>
    <p:extLst>
      <p:ext uri="{BB962C8B-B14F-4D97-AF65-F5344CB8AC3E}">
        <p14:creationId xmlns:p14="http://schemas.microsoft.com/office/powerpoint/2010/main" val="427664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ADB5-F25B-9A4E-7A0D-7EF0DC46A1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262FE9-1F9B-5DA9-AE74-4B8926F8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8D84832E-5A34-2602-CA50-12E75A94AF09}"/>
              </a:ext>
            </a:extLst>
          </p:cNvPr>
          <p:cNvSpPr txBox="1"/>
          <p:nvPr/>
        </p:nvSpPr>
        <p:spPr>
          <a:xfrm>
            <a:off x="903682" y="807769"/>
            <a:ext cx="10079421" cy="5242461"/>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Benefits of Our Airline Reservation System</a:t>
            </a:r>
          </a:p>
          <a:p>
            <a:pPr algn="just">
              <a:lnSpc>
                <a:spcPct val="107000"/>
              </a:lnSpc>
              <a:spcAft>
                <a:spcPts val="800"/>
              </a:spcAft>
              <a:buNone/>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Integration with various travel product suppliers via unified connectivity gateway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Ability to design, deploy and evaluate the airline booking software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Effective airline booking engine implementation and support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Smart intuitive &amp; mobile friendly user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Seamless and fast one-way, round trip &amp; multi city flight search and book process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One-stop-shop travel experience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Multi-language and multi-currency support</a:t>
            </a:r>
          </a:p>
        </p:txBody>
      </p:sp>
    </p:spTree>
    <p:extLst>
      <p:ext uri="{BB962C8B-B14F-4D97-AF65-F5344CB8AC3E}">
        <p14:creationId xmlns:p14="http://schemas.microsoft.com/office/powerpoint/2010/main" val="101442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25BA8-6CC8-A3FB-BF48-98BFA5463A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1EBC141-15C7-5308-79A9-E546ED5A2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0A675A3A-2740-ED07-BB75-CE4C5CABFD04}"/>
              </a:ext>
            </a:extLst>
          </p:cNvPr>
          <p:cNvSpPr txBox="1"/>
          <p:nvPr/>
        </p:nvSpPr>
        <p:spPr>
          <a:xfrm>
            <a:off x="1061544" y="1949588"/>
            <a:ext cx="8628993" cy="2958823"/>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Integration with secure payment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Connection to multiple airline reservations system (GDS’s)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Connection to your B2B and/or B2C portal</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Multiple filtering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Sorting by price, flight duration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Real time availability of special promotions and discounts</a:t>
            </a:r>
          </a:p>
        </p:txBody>
      </p:sp>
    </p:spTree>
    <p:extLst>
      <p:ext uri="{BB962C8B-B14F-4D97-AF65-F5344CB8AC3E}">
        <p14:creationId xmlns:p14="http://schemas.microsoft.com/office/powerpoint/2010/main" val="167117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2BBA-0115-86DC-FB02-71A0410D57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052723-C02A-F5D9-16C0-857B5970B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2" name="Title 1">
            <a:extLst>
              <a:ext uri="{FF2B5EF4-FFF2-40B4-BE49-F238E27FC236}">
                <a16:creationId xmlns:a16="http://schemas.microsoft.com/office/drawing/2014/main" id="{D798FCE8-0C7C-0F45-3579-7F1B14729FBD}"/>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https://www.travelopro.com/airline-reservation-software.php</a:t>
            </a: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44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97D63-299A-C0C9-77A2-669CAD2B28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6DF1CA-8C3C-EA6E-7DD4-1B8A33083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8BE3EA13-223F-9C3D-9791-E1771AD4FE67}"/>
              </a:ext>
            </a:extLst>
          </p:cNvPr>
          <p:cNvSpPr txBox="1"/>
          <p:nvPr/>
        </p:nvSpPr>
        <p:spPr>
          <a:xfrm>
            <a:off x="935420" y="1115546"/>
            <a:ext cx="10321159"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reservation systems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which provide modern, flexible reservations and inventory management solutions for airlines including call centre, travel agency and internet ticket sales and bookings.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airline reservation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provides a stable platform to airlines of all size and with industry standard interfaces to all external reservation systems including GDS system, other airline CRS systems.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Reservation System is online booking engine associated with worldwide GDS systems including Amadeus, Galileo, Travelport and Sabre, which consolidates the data from all the airlines. Airline reservation system incorporates airline schedules, fare tariffs, passenger reservations and ticket records.</a:t>
            </a:r>
          </a:p>
        </p:txBody>
      </p:sp>
    </p:spTree>
    <p:extLst>
      <p:ext uri="{BB962C8B-B14F-4D97-AF65-F5344CB8AC3E}">
        <p14:creationId xmlns:p14="http://schemas.microsoft.com/office/powerpoint/2010/main" val="37321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A6BE7-2DB9-6420-90A8-D89820B5EC9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74A925-5362-A59D-345E-80BE7BBF5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767991E2-ECD6-2234-D762-32FB78490720}"/>
              </a:ext>
            </a:extLst>
          </p:cNvPr>
          <p:cNvSpPr txBox="1"/>
          <p:nvPr/>
        </p:nvSpPr>
        <p:spPr>
          <a:xfrm>
            <a:off x="1261241" y="1064250"/>
            <a:ext cx="9375228" cy="4334328"/>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Airline Reservation System Software Useful for Tickets Booking?</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is used for the reservations of a particular airline and interfaces with a global distribution system (GDS) which supports travel agencies and other distribution channels in making reservations for most major airlines in a single system.</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provide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reservation and booking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design services for inventory management modules, including centralized database architecture for real-time data, flight schedule and seating management and accommodation.</a:t>
            </a:r>
          </a:p>
        </p:txBody>
      </p:sp>
    </p:spTree>
    <p:extLst>
      <p:ext uri="{BB962C8B-B14F-4D97-AF65-F5344CB8AC3E}">
        <p14:creationId xmlns:p14="http://schemas.microsoft.com/office/powerpoint/2010/main" val="87234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23988-8CB2-77BF-7EFF-2C5FC9852C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B3ADA2-3BCD-1B8A-ABF2-0925702E1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F8A3BD01-83E7-445B-D5C6-CB4E35A89246}"/>
              </a:ext>
            </a:extLst>
          </p:cNvPr>
          <p:cNvSpPr txBox="1"/>
          <p:nvPr/>
        </p:nvSpPr>
        <p:spPr>
          <a:xfrm>
            <a:off x="1145627" y="1759600"/>
            <a:ext cx="8481848" cy="333879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boost your online ticket sales compare to direct flight booking. You can easily track reports of sold tickets and view the list of passengers and most-used airline companies.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Airline Reservation System increases your brand’s loyalty and maximizes the average value per transaction for new and returning customers. Our </a:t>
            </a:r>
            <a:r>
              <a:rPr lang="en-IN" sz="2400"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airline booking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is a perfect fit for all of these goals.</a:t>
            </a:r>
          </a:p>
        </p:txBody>
      </p:sp>
    </p:spTree>
    <p:extLst>
      <p:ext uri="{BB962C8B-B14F-4D97-AF65-F5344CB8AC3E}">
        <p14:creationId xmlns:p14="http://schemas.microsoft.com/office/powerpoint/2010/main" val="156861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EF5C-0AB5-57F5-85D8-33612A2271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30D18B-064B-8449-D545-4D829EF3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2325D187-9EE9-C33A-5DB6-52DF71DDF6AE}"/>
              </a:ext>
            </a:extLst>
          </p:cNvPr>
          <p:cNvSpPr txBox="1"/>
          <p:nvPr/>
        </p:nvSpPr>
        <p:spPr>
          <a:xfrm>
            <a:off x="725214" y="502167"/>
            <a:ext cx="10741572" cy="601760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Discover the Advantages of Using the Travelopro Airline Booking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br>
              <a:rPr lang="en-IN"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a travel distribution and passenger service system software used for airline merchandising, bookings, and distribution.</a:t>
            </a:r>
          </a:p>
          <a:p>
            <a:pPr marL="342900" indent="-34290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Reservation System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needed to manage flight ticket booking, scheduling flights, delivery of necessary information to the end-user. To be competitive in the market in terms of turnover, goodwill and profit generation it is necessary for the airline companies to have an effective and best reservation system.</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Airlines Management System has benefited both the airline industry and the customer as well. For the airline industry, it has benefits such as accuracy of the information, resolving grievances of the customer, getting the faith of customers, building goodwill in the market and increase in the surplus, etc.</a:t>
            </a:r>
          </a:p>
        </p:txBody>
      </p:sp>
    </p:spTree>
    <p:extLst>
      <p:ext uri="{BB962C8B-B14F-4D97-AF65-F5344CB8AC3E}">
        <p14:creationId xmlns:p14="http://schemas.microsoft.com/office/powerpoint/2010/main" val="364114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C053C-C800-4688-1D19-A20426A512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3AAD9E-F8C3-B848-FF7E-AEC1BBD46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97E64EA9-E681-D8B9-EC8D-3F52A7A2CA44}"/>
              </a:ext>
            </a:extLst>
          </p:cNvPr>
          <p:cNvSpPr txBox="1"/>
          <p:nvPr/>
        </p:nvSpPr>
        <p:spPr>
          <a:xfrm>
            <a:off x="704192" y="578069"/>
            <a:ext cx="10510345" cy="591501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the customer, it has benefits such as easy and timely access of information, the security of their money, a saving of time, price comparison, flight ticket software, ease in reserving and getting offers from several airline companies.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are a dominant travel technology company offering travel technology products to companies engaged in the travel sector. Our products assist travel businesses in delivering easy services to their guests.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Through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API/XML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of GDS such as Amadeus, travel website we help in upgrading end-user experience by providing them updated information as per their need. We provide business processes to fill your airplanes, logic for your front lines, and technology to take your airline to the next level.</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deliver travel technology products for hotels, Flight booking Engines, relocation, excursion, and customized packages, etc. We have deployed our work toward enhancing the efficiency of the B2B travel booking system, B2C and B2B2B corporate universally.</a:t>
            </a:r>
          </a:p>
        </p:txBody>
      </p:sp>
    </p:spTree>
    <p:extLst>
      <p:ext uri="{BB962C8B-B14F-4D97-AF65-F5344CB8AC3E}">
        <p14:creationId xmlns:p14="http://schemas.microsoft.com/office/powerpoint/2010/main" val="390023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7E3E-F868-A031-A6D1-D949D94F394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6B73E5-79F3-3E0C-DE9D-E6E3479B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105B3D01-33FE-E790-E191-D3C5CA5ABF6E}"/>
              </a:ext>
            </a:extLst>
          </p:cNvPr>
          <p:cNvSpPr txBox="1"/>
          <p:nvPr/>
        </p:nvSpPr>
        <p:spPr>
          <a:xfrm>
            <a:off x="798786" y="669078"/>
            <a:ext cx="10594428" cy="591501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use cloud-based and fully integrated solutions that provide support to all airline business models. We are built entirely on new technologies to provide a flexible system and business model for highly efficient operations.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advanced system provides an excellent platform for streamlining operations, controlling costs, and achieving optimal performances. Airline reservation software is one of the critical parts of any flight reservation engine.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goal of an airline company is to increase its turnover along with maintaining a name in the airline industry.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ticket booking software development</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plays a significant role in achieving the goal of the company.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offers an airline booking software which processes on merging with global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GDS systems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such as Amadeus, Sabre, and Galileo flight reservation system. The merger of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GDS flight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flight helps in gathering information from different suppliers which work as one of the best flight search tools.</a:t>
            </a:r>
          </a:p>
        </p:txBody>
      </p:sp>
    </p:spTree>
    <p:extLst>
      <p:ext uri="{BB962C8B-B14F-4D97-AF65-F5344CB8AC3E}">
        <p14:creationId xmlns:p14="http://schemas.microsoft.com/office/powerpoint/2010/main" val="302859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5046-6F09-BCA4-4AA2-4E5226D85E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BE57FA-46C1-8F70-439E-CF3901DAC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1AE58C7C-1C13-AFF5-52CB-1F20FB897986}"/>
              </a:ext>
            </a:extLst>
          </p:cNvPr>
          <p:cNvSpPr txBox="1"/>
          <p:nvPr/>
        </p:nvSpPr>
        <p:spPr>
          <a:xfrm>
            <a:off x="698938" y="578069"/>
            <a:ext cx="10794124" cy="591501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majority of travel companies are looking for an online airline management system these days due to its real-time data accessibility.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help small-medium size airlines to run their operations with big airline tools without breaking their budget, using different pricing of RBD classes and fare bucket management method.</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provide a complete, customizable, and enterprise system that caters to the requirements of low cost, hybrid, and traditional airlines.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Generally airline reservations system functionality includes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internet Booking Engines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reservation, reservation/booking management, airline hosting system and services, airline scheduling, fares engine, internet booking engine statistical module, airline inventory hosting &amp; management, airline IBE hosting, XML interfaces for distribution of airline system data, and travel agent reservations, full GDS type A &amp; B reservation connectivity, direct access from all GDS systems for reservations, GDS E-Ticketing.</a:t>
            </a:r>
          </a:p>
        </p:txBody>
      </p:sp>
    </p:spTree>
    <p:extLst>
      <p:ext uri="{BB962C8B-B14F-4D97-AF65-F5344CB8AC3E}">
        <p14:creationId xmlns:p14="http://schemas.microsoft.com/office/powerpoint/2010/main" val="32893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335A-E8A5-1FF1-5A05-22993F7EFE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5AB55B-6BA3-68DA-0202-BFB186940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94" y="122183"/>
            <a:ext cx="2003619" cy="455886"/>
          </a:xfrm>
          <a:prstGeom prst="rect">
            <a:avLst/>
          </a:prstGeom>
        </p:spPr>
      </p:pic>
      <p:sp>
        <p:nvSpPr>
          <p:cNvPr id="3" name="TextBox 2">
            <a:extLst>
              <a:ext uri="{FF2B5EF4-FFF2-40B4-BE49-F238E27FC236}">
                <a16:creationId xmlns:a16="http://schemas.microsoft.com/office/drawing/2014/main" id="{1C19BEF1-D9E3-0C46-D3CB-4F35DCF661A1}"/>
              </a:ext>
            </a:extLst>
          </p:cNvPr>
          <p:cNvSpPr txBox="1"/>
          <p:nvPr/>
        </p:nvSpPr>
        <p:spPr>
          <a:xfrm>
            <a:off x="846082" y="1166842"/>
            <a:ext cx="10499836" cy="45243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also includes Amadeus, Sabre,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WorldSpan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Galileo, and Abacus. And also cover the interline with other airlines, IATA Interline E-ticket, IDEC Interline Settlement for IET, Airport Departure Control System module, PNL send to other Airport Departures Control Systems, Airport APIS (APP) transmissions, Reservation Reporting Modules, 3rd party system interfaces, Scalable database system for all sizes of airline, and Hosting of other systems.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In-Flight Reservation System we process the Airline Inventory Management, Airline Hosting System, Reservation Management, Booking Engine, B2C – End User Reservation, B2B – Travel Agents Reservation, For IATA and non-IATA Agents, E-ticketing, Third Party Insurance, XML Out, Airline Mobile Booking App both Android and iOS.</a:t>
            </a:r>
          </a:p>
        </p:txBody>
      </p:sp>
    </p:spTree>
    <p:extLst>
      <p:ext uri="{BB962C8B-B14F-4D97-AF65-F5344CB8AC3E}">
        <p14:creationId xmlns:p14="http://schemas.microsoft.com/office/powerpoint/2010/main" val="544643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17</TotalTime>
  <Words>2180</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cp:revision>
  <dcterms:created xsi:type="dcterms:W3CDTF">2025-07-18T11:45:07Z</dcterms:created>
  <dcterms:modified xsi:type="dcterms:W3CDTF">2025-07-18T12:03:04Z</dcterms:modified>
</cp:coreProperties>
</file>