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32124236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595C8-5F91-4AB6-BBED-139E910D3C11}"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1630982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510788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1318071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832724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781614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3290132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93847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1640285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627042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595C8-5F91-4AB6-BBED-139E910D3C11}"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617682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5595C8-5F91-4AB6-BBED-139E910D3C11}"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3823073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5595C8-5F91-4AB6-BBED-139E910D3C11}" type="datetimeFigureOut">
              <a:rPr lang="en-IN" smtClean="0"/>
              <a:t>18-07-2025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1533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5595C8-5F91-4AB6-BBED-139E910D3C11}" type="datetimeFigureOut">
              <a:rPr lang="en-IN" smtClean="0"/>
              <a:t>18-07-2025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183579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D75595C8-5F91-4AB6-BBED-139E910D3C11}" type="datetimeFigureOut">
              <a:rPr lang="en-IN" smtClean="0"/>
              <a:t>18-07-2025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13346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595C8-5F91-4AB6-BBED-139E910D3C11}"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91040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595C8-5F91-4AB6-BBED-139E910D3C11}"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CD51465-DB8C-42B5-8021-C62FF2476196}" type="slidenum">
              <a:rPr lang="en-IN" smtClean="0"/>
              <a:t>‹#›</a:t>
            </a:fld>
            <a:endParaRPr lang="en-IN"/>
          </a:p>
        </p:txBody>
      </p:sp>
    </p:spTree>
    <p:extLst>
      <p:ext uri="{BB962C8B-B14F-4D97-AF65-F5344CB8AC3E}">
        <p14:creationId xmlns:p14="http://schemas.microsoft.com/office/powerpoint/2010/main" val="2699947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75595C8-5F91-4AB6-BBED-139E910D3C11}" type="datetimeFigureOut">
              <a:rPr lang="en-IN" smtClean="0"/>
              <a:t>18-07-2025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CD51465-DB8C-42B5-8021-C62FF2476196}" type="slidenum">
              <a:rPr lang="en-IN" smtClean="0"/>
              <a:t>‹#›</a:t>
            </a:fld>
            <a:endParaRPr lang="en-IN"/>
          </a:p>
        </p:txBody>
      </p:sp>
    </p:spTree>
    <p:extLst>
      <p:ext uri="{BB962C8B-B14F-4D97-AF65-F5344CB8AC3E}">
        <p14:creationId xmlns:p14="http://schemas.microsoft.com/office/powerpoint/2010/main" val="24363732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galileo-air-ticket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exclusive-hotels.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flight-inventory-manage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flight-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slideshare.net/olivier-james/travelopro-flight-api-flight-booking-engine-airline-reservation-system"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flight-booking-engin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online-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line-travel-agencies-otas.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fly-duba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gartour.php"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airline-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etravel.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web-portals-b2b-b2c-b2e.php" TargetMode="External"/><Relationship Id="rId4" Type="http://schemas.openxmlformats.org/officeDocument/2006/relationships/hyperlink" Target="https://www.travelopro.com/dynamic-packaging-software.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open-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flight-booking-software.php" TargetMode="External"/><Relationship Id="rId5" Type="http://schemas.openxmlformats.org/officeDocument/2006/relationships/hyperlink" Target="https://www.travelopro.com/xml-api-integrations.php" TargetMode="External"/><Relationship Id="rId4" Type="http://schemas.openxmlformats.org/officeDocument/2006/relationships/hyperlink" Target="https://www.travelopro.com/easy-to-book.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31F8697-7390-56ED-EFCF-63A2B23CF6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7" name="TextBox 6">
            <a:extLst>
              <a:ext uri="{FF2B5EF4-FFF2-40B4-BE49-F238E27FC236}">
                <a16:creationId xmlns:a16="http://schemas.microsoft.com/office/drawing/2014/main" id="{EF16DDAB-C478-6044-D182-366A3BA45986}"/>
              </a:ext>
            </a:extLst>
          </p:cNvPr>
          <p:cNvSpPr txBox="1"/>
          <p:nvPr/>
        </p:nvSpPr>
        <p:spPr>
          <a:xfrm>
            <a:off x="2795751" y="243430"/>
            <a:ext cx="6600498" cy="523220"/>
          </a:xfrm>
          <a:prstGeom prst="rect">
            <a:avLst/>
          </a:prstGeom>
          <a:noFill/>
        </p:spPr>
        <p:txBody>
          <a:bodyPr wrap="square">
            <a:spAutoFit/>
          </a:bodyPr>
          <a:lstStyle/>
          <a:p>
            <a:r>
              <a:rPr lang="en-IN" sz="2800" b="1" i="0" dirty="0">
                <a:effectLst/>
                <a:latin typeface="tahoma" panose="020B0604030504040204" pitchFamily="34" charset="0"/>
              </a:rPr>
              <a:t>Flight Booking Engine Development</a:t>
            </a:r>
            <a:endParaRPr lang="en-IN" sz="2800" b="1" dirty="0"/>
          </a:p>
        </p:txBody>
      </p:sp>
      <p:sp>
        <p:nvSpPr>
          <p:cNvPr id="8" name="TextBox 7">
            <a:extLst>
              <a:ext uri="{FF2B5EF4-FFF2-40B4-BE49-F238E27FC236}">
                <a16:creationId xmlns:a16="http://schemas.microsoft.com/office/drawing/2014/main" id="{8AD41456-8A5A-0797-3EAF-B66C011FD9F4}"/>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0D4D878F-FA65-C5D1-594E-B494DD3908F5}"/>
              </a:ext>
            </a:extLst>
          </p:cNvPr>
          <p:cNvPicPr>
            <a:picLocks noChangeAspect="1"/>
          </p:cNvPicPr>
          <p:nvPr/>
        </p:nvPicPr>
        <p:blipFill>
          <a:blip r:embed="rId4"/>
          <a:stretch>
            <a:fillRect/>
          </a:stretch>
        </p:blipFill>
        <p:spPr>
          <a:xfrm>
            <a:off x="1135117" y="1193542"/>
            <a:ext cx="10102084" cy="4286250"/>
          </a:xfrm>
          <a:prstGeom prst="rect">
            <a:avLst/>
          </a:prstGeom>
        </p:spPr>
      </p:pic>
    </p:spTree>
    <p:extLst>
      <p:ext uri="{BB962C8B-B14F-4D97-AF65-F5344CB8AC3E}">
        <p14:creationId xmlns:p14="http://schemas.microsoft.com/office/powerpoint/2010/main" val="173163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149017-435B-4DED-225C-B3D17FBD3AC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8E3D817-B792-0843-AE2B-1610FAE8D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AB264BDD-BDC7-367D-7D44-41F612F821A4}"/>
              </a:ext>
            </a:extLst>
          </p:cNvPr>
          <p:cNvSpPr txBox="1"/>
          <p:nvPr/>
        </p:nvSpPr>
        <p:spPr>
          <a:xfrm>
            <a:off x="1145627" y="1162346"/>
            <a:ext cx="1023707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Airline Booking Software provides better options and Lowest Air Fares to end users and travel agencies. Travel companies are going with our Airline Reservation System for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 Ticketing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gives best customer support.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expertise in developing Flight Reservation System, Flight Booking Engine, and Flight APIs etc. We develop portals as per customer’s requirements for travel companies, travel agencies and travel agents.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API offers you a cost-effective way to build and update your own customized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booking applications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Flight Status APIs give you access to current flight information, including scheduled, estimated and actual departure/ arrival times, equipment type, delay calculations, terminal, gate and baggage carousel.</a:t>
            </a:r>
          </a:p>
        </p:txBody>
      </p:sp>
    </p:spTree>
    <p:extLst>
      <p:ext uri="{BB962C8B-B14F-4D97-AF65-F5344CB8AC3E}">
        <p14:creationId xmlns:p14="http://schemas.microsoft.com/office/powerpoint/2010/main" val="3496118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97B30-0AC3-9954-608E-145950FF9B1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C86AFC6-734C-6B29-9632-DF9406584F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95137847-4DAA-8ABD-8856-8BC306A2963C}"/>
              </a:ext>
            </a:extLst>
          </p:cNvPr>
          <p:cNvSpPr txBox="1"/>
          <p:nvPr/>
        </p:nvSpPr>
        <p:spPr>
          <a:xfrm>
            <a:off x="914400" y="669526"/>
            <a:ext cx="10363200" cy="5915017"/>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 Flight Booking Engine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Travelopro Flight Booking software is developed with high-end technology to deliver the highest quality operations and a unique infrastructure to help accelerate your growth with a little investment of time and money from your end. Your customers are bound to undergo a pleasant and user-friendly experience each time on your portal, whether to check flight timings, fares or availability all under one place and at their convenience.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Flight booking engine as relatively simple stand-alone systems to control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inventory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maintain flight schedules, seat assignments and aircraft loading. We develop airline reservation system with comprehensive solutions to assists with a variety of airline management tasks and service, customer needs from the time of first reservation through completion of the air travel</a:t>
            </a:r>
          </a:p>
        </p:txBody>
      </p:sp>
    </p:spTree>
    <p:extLst>
      <p:ext uri="{BB962C8B-B14F-4D97-AF65-F5344CB8AC3E}">
        <p14:creationId xmlns:p14="http://schemas.microsoft.com/office/powerpoint/2010/main" val="2562561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EC680-4427-EFB1-8222-4E3437DE227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5E9FA55-A6D9-5D44-A853-F9D21E672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9DDA1D9C-C46F-C6B6-CBB5-520A36244E5A}"/>
              </a:ext>
            </a:extLst>
          </p:cNvPr>
          <p:cNvSpPr txBox="1"/>
          <p:nvPr/>
        </p:nvSpPr>
        <p:spPr>
          <a:xfrm>
            <a:off x="1219200" y="1246211"/>
            <a:ext cx="9942786" cy="491948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best online booking engine provides the fastest way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reservations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through their user-friendly interface. The installation of the airline reservation system by travel businesses act as a secure flight booking software. The efficient and practical application of the online air ticket booking system assists the end customer of the company in selecting the best package offered by several suppliers.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our airline ticket booking software, our prospective clients get the option to select from several alternatives which finally convert them as a package for fulfilling the informational need of the customer. The customized package also includes selected best hotels, travel vehicles, rented vehicles, tour and flight booking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agents, etc.</a:t>
            </a:r>
          </a:p>
        </p:txBody>
      </p:sp>
    </p:spTree>
    <p:extLst>
      <p:ext uri="{BB962C8B-B14F-4D97-AF65-F5344CB8AC3E}">
        <p14:creationId xmlns:p14="http://schemas.microsoft.com/office/powerpoint/2010/main" val="3968185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6A33E-B168-EDA6-EE8A-D69AAC81DCC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92995EC-33E8-9232-E1BA-9A404A30A6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A914F9D0-C1A4-F89D-B960-1D6F60AEE8CF}"/>
              </a:ext>
            </a:extLst>
          </p:cNvPr>
          <p:cNvSpPr txBox="1"/>
          <p:nvPr/>
        </p:nvSpPr>
        <p:spPr>
          <a:xfrm>
            <a:off x="1492469" y="1090981"/>
            <a:ext cx="8936912" cy="4452116"/>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Features of Travelopro Flight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Booking Engine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Airline Hosting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 Engine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B2C - End User Reservation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GDS Integration - Amadeus, Travelport, Sabre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E-Ticketing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3rd Party Interface</a:t>
            </a:r>
          </a:p>
        </p:txBody>
      </p:sp>
    </p:spTree>
    <p:extLst>
      <p:ext uri="{BB962C8B-B14F-4D97-AF65-F5344CB8AC3E}">
        <p14:creationId xmlns:p14="http://schemas.microsoft.com/office/powerpoint/2010/main" val="140761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05693-C535-4494-550D-DC4F0920453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9C68520-EBA8-7178-385C-7F9F892534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00A8C9AE-9949-BCE1-50DB-B5E16B1918FC}"/>
              </a:ext>
            </a:extLst>
          </p:cNvPr>
          <p:cNvSpPr txBox="1"/>
          <p:nvPr/>
        </p:nvSpPr>
        <p:spPr>
          <a:xfrm>
            <a:off x="1334813" y="1700706"/>
            <a:ext cx="7714593" cy="3456587"/>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Airline Mobile Booking App (Android &amp; iOS)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Airline Inventory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Reservation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B2B - Travel Agents' Reservation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IATA &amp; Non-IATA Agents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Amadeus, Sabre, Worldspan, Galileo, Abacus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XML Out</a:t>
            </a:r>
          </a:p>
        </p:txBody>
      </p:sp>
    </p:spTree>
    <p:extLst>
      <p:ext uri="{BB962C8B-B14F-4D97-AF65-F5344CB8AC3E}">
        <p14:creationId xmlns:p14="http://schemas.microsoft.com/office/powerpoint/2010/main" val="2657553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E5A-A049-2FDE-D670-598FD3A603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7DCC837-F730-04F9-8970-B8EED4B050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1472A11F-EF50-0155-5F12-B71CE0F59C34}"/>
              </a:ext>
            </a:extLst>
          </p:cNvPr>
          <p:cNvSpPr txBox="1"/>
          <p:nvPr/>
        </p:nvSpPr>
        <p:spPr>
          <a:xfrm>
            <a:off x="1187668" y="1297640"/>
            <a:ext cx="9480331" cy="3851760"/>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Travelopro Flight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Connects with bed banks, hotels, GDSs, and other travel providers in order to integrate flights with third-party products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passengers to choose their seats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ancillary services during the booking process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based on a client’s data, customizes a booking flow and deals and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encourages frequent flyer services</a:t>
            </a:r>
          </a:p>
        </p:txBody>
      </p:sp>
    </p:spTree>
    <p:extLst>
      <p:ext uri="{BB962C8B-B14F-4D97-AF65-F5344CB8AC3E}">
        <p14:creationId xmlns:p14="http://schemas.microsoft.com/office/powerpoint/2010/main" val="2885861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EC5C8-B998-F06B-831D-F82C5737D16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39D8C66-EF03-8B64-F93F-CFEB953F74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2" name="Title 1">
            <a:extLst>
              <a:ext uri="{FF2B5EF4-FFF2-40B4-BE49-F238E27FC236}">
                <a16:creationId xmlns:a16="http://schemas.microsoft.com/office/drawing/2014/main" id="{86AE9833-B3C8-E94D-E7B6-F889EE9ACE4B}"/>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https://www.travelopro.com/flight-booking-engine-development.php</a:t>
            </a: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943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1F09F-5378-83F1-9AB1-9394F99DAEF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BDBE971-BB4D-2214-F8FA-E60FE58450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C02C0612-BA41-EBC7-2A1A-6231C91DB949}"/>
              </a:ext>
            </a:extLst>
          </p:cNvPr>
          <p:cNvSpPr txBox="1"/>
          <p:nvPr/>
        </p:nvSpPr>
        <p:spPr>
          <a:xfrm>
            <a:off x="924910" y="669078"/>
            <a:ext cx="10342179" cy="551984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Flight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web-based booking system that allows end users to search for and book airline/flight tickets. The Flight Booking Engine automates your airline booking process thereby increasing revenue. It is designed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travel agencies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provide ease of booking to the customers, where they can search and book flight tickets in real-time. Users have the flexibility to pick the preferred seat and updated with further stages of booking.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allows travelers to search for global destinations, book and create PNRs by making online payments. Flight Booking Engine also allows passengers to submit quotes for flight rates and handle customer requests in the same flight booking program. We offer an online flight booking engine that includes advanced inventory, ticketing, and customer management software.</a:t>
            </a:r>
          </a:p>
        </p:txBody>
      </p:sp>
    </p:spTree>
    <p:extLst>
      <p:ext uri="{BB962C8B-B14F-4D97-AF65-F5344CB8AC3E}">
        <p14:creationId xmlns:p14="http://schemas.microsoft.com/office/powerpoint/2010/main" val="857259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99C6A-3A39-CF5C-188C-1445BD75EB9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4B4F1B-6A88-8513-E217-A75158E77A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98C99220-D115-3B56-F9E9-110535A179B0}"/>
              </a:ext>
            </a:extLst>
          </p:cNvPr>
          <p:cNvSpPr txBox="1"/>
          <p:nvPr/>
        </p:nvSpPr>
        <p:spPr>
          <a:xfrm>
            <a:off x="1166649" y="921864"/>
            <a:ext cx="10047890"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Flight Booking Engine Works?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Booking Engine 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helps end users to search and book flight tickets online for particular seats from various flights.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 too run a travel company and thinking about how beneficial online flight booking engine can be for your travel portal.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Here we are Since, Travelopro being the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Technology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provider in the industry understands well that how important it is for any travel company be it a startup or an established company alike to get the right flight booking solutions for your business and evaluating your needs and assessing its advantages for your business and then making the right choice. </a:t>
            </a:r>
          </a:p>
        </p:txBody>
      </p:sp>
    </p:spTree>
    <p:extLst>
      <p:ext uri="{BB962C8B-B14F-4D97-AF65-F5344CB8AC3E}">
        <p14:creationId xmlns:p14="http://schemas.microsoft.com/office/powerpoint/2010/main" val="1620151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1652C-6E25-D908-2FDE-7E0E46DBF07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689CF48-6D8C-31FF-FB94-DF9622A289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EB360580-44A6-D500-1435-0E9B21952B1B}"/>
              </a:ext>
            </a:extLst>
          </p:cNvPr>
          <p:cNvSpPr txBox="1"/>
          <p:nvPr/>
        </p:nvSpPr>
        <p:spPr>
          <a:xfrm>
            <a:off x="924910" y="1037388"/>
            <a:ext cx="10562897" cy="491948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try to understand first what works and what not for your business and then offer you the solutions that are customized just for your business and works the best for it. An air IBE is a part of an airline reservation system as well as the overall passenger service system (PSS), but it can also be a standalone module that integrates with any ARS through an API.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advanced airline IBE, in addition to performing its main tasks of searching available flights matching query requirements in the ARS, processing results, confirming a booking, and emailing PNR/itinerary/ticket details to a passenger, also. Traveling business and a one stop solution to cater to all your traveling business related needs has introduced a new, more powerful, reliable, smarter and effective Flight Booking Engine for your traveling business that is intelligent and effortlessly quicker. </a:t>
            </a:r>
          </a:p>
        </p:txBody>
      </p:sp>
    </p:spTree>
    <p:extLst>
      <p:ext uri="{BB962C8B-B14F-4D97-AF65-F5344CB8AC3E}">
        <p14:creationId xmlns:p14="http://schemas.microsoft.com/office/powerpoint/2010/main" val="4090350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1403B-511F-840B-C3C1-6C32690CEE3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16BCF61-6D9B-6504-2EA5-7F5C9F2D5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D2AE2943-F491-7DF5-358C-5D5C55B4586C}"/>
              </a:ext>
            </a:extLst>
          </p:cNvPr>
          <p:cNvSpPr txBox="1"/>
          <p:nvPr/>
        </p:nvSpPr>
        <p:spPr>
          <a:xfrm>
            <a:off x="1608083" y="2262242"/>
            <a:ext cx="8597462" cy="205069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integration of API/XML of GDS such as Amadeus, Travel Website, and Sabre, our focus lies much on upgrading and enhancing the overall user experience by providing them all the insights, information, and updated details as per the needs and expectations of the user. </a:t>
            </a:r>
          </a:p>
        </p:txBody>
      </p:sp>
    </p:spTree>
    <p:extLst>
      <p:ext uri="{BB962C8B-B14F-4D97-AF65-F5344CB8AC3E}">
        <p14:creationId xmlns:p14="http://schemas.microsoft.com/office/powerpoint/2010/main" val="2413747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B03F79-A574-FFB7-6ACC-728F5BC6780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9D73034-AAFD-2E66-DA00-387A932C5C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49B468A3-94EF-C13A-C0D8-FF7089BAB71D}"/>
              </a:ext>
            </a:extLst>
          </p:cNvPr>
          <p:cNvSpPr txBox="1"/>
          <p:nvPr/>
        </p:nvSpPr>
        <p:spPr>
          <a:xfrm>
            <a:off x="1082565" y="941848"/>
            <a:ext cx="10195034" cy="5124673"/>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Flight Booking Engine Helps Travel Agents To Develop Their Travel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Over the last few years, travel agencies have shown greater reliance on Flight Booking Engine, travel technology and mobility solutions to grow. With round o clock availability, great user engagement, multiple display options and dynamic packaging are key points for these Flight Booking Engines to succeed.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Almost every travel engine has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With tourists looking to plan their holiday plans and itineraries, they by default search through the flight booking engine to manage their budget appropriately. Fully integrated flight API integration helps them to compare the prices and zero down on the best deal before booking. </a:t>
            </a:r>
          </a:p>
        </p:txBody>
      </p:sp>
    </p:spTree>
    <p:extLst>
      <p:ext uri="{BB962C8B-B14F-4D97-AF65-F5344CB8AC3E}">
        <p14:creationId xmlns:p14="http://schemas.microsoft.com/office/powerpoint/2010/main" val="1579807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843105-DCA2-A337-B877-4C3743566D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4A6A527-8123-4627-659F-E4BF1AB3E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CD1067DD-4043-1C65-10DA-B9163FC16BC0}"/>
              </a:ext>
            </a:extLst>
          </p:cNvPr>
          <p:cNvSpPr txBox="1"/>
          <p:nvPr/>
        </p:nvSpPr>
        <p:spPr>
          <a:xfrm>
            <a:off x="1261241" y="1562014"/>
            <a:ext cx="9848193"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the most crucial module for any travel agency or operator today. Without a proper functioning booking engine, any company doesn't gain attention as consumers prefer only a single website through which they can perform all their travel planning.</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What makes our product unique is the fact that our reservation system can be customized. Based on the requirement, our panel of taskforce builds the entire portal from scratch. These men are highly skilled in developing and designing field and are appointed specially to ensure the smooth functioning of your website. </a:t>
            </a:r>
          </a:p>
        </p:txBody>
      </p:sp>
    </p:spTree>
    <p:extLst>
      <p:ext uri="{BB962C8B-B14F-4D97-AF65-F5344CB8AC3E}">
        <p14:creationId xmlns:p14="http://schemas.microsoft.com/office/powerpoint/2010/main" val="287090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4E925-216E-A790-D6F8-AEEB2EE1977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A91200D-B327-1503-04EF-086D8E9461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CB5409EC-7E95-0409-9C23-3976D95A745F}"/>
              </a:ext>
            </a:extLst>
          </p:cNvPr>
          <p:cNvSpPr txBox="1"/>
          <p:nvPr/>
        </p:nvSpPr>
        <p:spPr>
          <a:xfrm>
            <a:off x="977461" y="812614"/>
            <a:ext cx="10447283" cy="551984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The Best Flight Booking Engine Development Company For Your Travel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an award winning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Engine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Company, working with global airlines,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gds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systems and flight consolidators. We also offer hotel reservation system, transfers, sightseeing, insurance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dynamic packaging</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modules. We integrate several GDS, hotel consolidators, car consolidators and cruise consolidators for travel clients.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Flight Booking Engine comes with advanced features and functionalities of third-party supplier integration, GDS connectivity, inventory management, quotation management,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b2b/b2c booking engine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one-way, round-trip, multi-city search option, reservation management, reporting, customer management, customized design and layout, multi-language, multi-currency, payment gateway integration and more.</a:t>
            </a:r>
          </a:p>
        </p:txBody>
      </p:sp>
    </p:spTree>
    <p:extLst>
      <p:ext uri="{BB962C8B-B14F-4D97-AF65-F5344CB8AC3E}">
        <p14:creationId xmlns:p14="http://schemas.microsoft.com/office/powerpoint/2010/main" val="1484516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0EA43-BF00-F332-A4D0-676C6797354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F4D338D-0909-812B-6B2F-9803B417F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4109" y="164224"/>
            <a:ext cx="2220803" cy="505302"/>
          </a:xfrm>
          <a:prstGeom prst="rect">
            <a:avLst/>
          </a:prstGeom>
        </p:spPr>
      </p:pic>
      <p:sp>
        <p:nvSpPr>
          <p:cNvPr id="3" name="TextBox 2">
            <a:extLst>
              <a:ext uri="{FF2B5EF4-FFF2-40B4-BE49-F238E27FC236}">
                <a16:creationId xmlns:a16="http://schemas.microsoft.com/office/drawing/2014/main" id="{0BDA3920-6DED-F177-2B78-BA8C19D1E9F5}"/>
              </a:ext>
            </a:extLst>
          </p:cNvPr>
          <p:cNvSpPr txBox="1"/>
          <p:nvPr/>
        </p:nvSpPr>
        <p:spPr>
          <a:xfrm>
            <a:off x="1103586" y="917960"/>
            <a:ext cx="10152993"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Technically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Engines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consist of the exchange of data through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global distribution systems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such as Amadeus, Galileo / Travelport or Sabre, which consolidates the worldwide airline availability and pricing information and share through web services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APIs / XMLs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these web services on Flight Booking Engine interface, the information for the airline availability &amp; pricing can be published on a user friend GUI interface. End user can select the flight and proceed for the booking.</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you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Flight Reservation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flight booking engine also known as Airline Ticketing Software. Flight Booking Software is a Web Based and android, IOS based booking system for Travel Agency Portal integrated with GDS/Third Party XML APIs like Amadeus and TBO, which consolidates all airlines data. </a:t>
            </a:r>
          </a:p>
        </p:txBody>
      </p:sp>
    </p:spTree>
    <p:extLst>
      <p:ext uri="{BB962C8B-B14F-4D97-AF65-F5344CB8AC3E}">
        <p14:creationId xmlns:p14="http://schemas.microsoft.com/office/powerpoint/2010/main" val="32975884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40</TotalTime>
  <Words>1544</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Symbol</vt:lpstr>
      <vt:lpstr>tahoma</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5</cp:revision>
  <dcterms:created xsi:type="dcterms:W3CDTF">2025-01-16T12:18:29Z</dcterms:created>
  <dcterms:modified xsi:type="dcterms:W3CDTF">2025-07-18T03:34:17Z</dcterms:modified>
</cp:coreProperties>
</file>