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286395729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B70AE-0B39-462E-A847-EC490177B614}" type="datetimeFigureOut">
              <a:rPr lang="en-IN" smtClean="0"/>
              <a:t>01-07-2025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34247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836218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2850582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908384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811765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4177740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58338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96312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39260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B70AE-0B39-462E-A847-EC490177B614}" type="datetimeFigureOut">
              <a:rPr lang="en-IN" smtClean="0"/>
              <a:t>01-07-2025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52500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EB70AE-0B39-462E-A847-EC490177B614}" type="datetimeFigureOut">
              <a:rPr lang="en-IN" smtClean="0"/>
              <a:t>01-07-2025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311033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EB70AE-0B39-462E-A847-EC490177B614}" type="datetimeFigureOut">
              <a:rPr lang="en-IN" smtClean="0"/>
              <a:t>01-07-2025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39377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EB70AE-0B39-462E-A847-EC490177B614}" type="datetimeFigureOut">
              <a:rPr lang="en-IN" smtClean="0"/>
              <a:t>01-07-2025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780421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24EB70AE-0B39-462E-A847-EC490177B614}" type="datetimeFigureOut">
              <a:rPr lang="en-IN" smtClean="0"/>
              <a:t>01-07-2025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51976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B70AE-0B39-462E-A847-EC490177B614}" type="datetimeFigureOut">
              <a:rPr lang="en-IN" smtClean="0"/>
              <a:t>01-07-2025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4188075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B70AE-0B39-462E-A847-EC490177B614}" type="datetimeFigureOut">
              <a:rPr lang="en-IN" smtClean="0"/>
              <a:t>01-07-2025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42027-222F-4F57-A21B-127B47EE178B}" type="slidenum">
              <a:rPr lang="en-IN" smtClean="0"/>
              <a:t>‹#›</a:t>
            </a:fld>
            <a:endParaRPr lang="en-IN"/>
          </a:p>
        </p:txBody>
      </p:sp>
    </p:spTree>
    <p:extLst>
      <p:ext uri="{BB962C8B-B14F-4D97-AF65-F5344CB8AC3E}">
        <p14:creationId xmlns:p14="http://schemas.microsoft.com/office/powerpoint/2010/main" val="181683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4EB70AE-0B39-462E-A847-EC490177B614}" type="datetimeFigureOut">
              <a:rPr lang="en-IN" smtClean="0"/>
              <a:t>01-07-2025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3042027-222F-4F57-A21B-127B47EE178B}" type="slidenum">
              <a:rPr lang="en-IN" smtClean="0"/>
              <a:t>‹#›</a:t>
            </a:fld>
            <a:endParaRPr lang="en-IN"/>
          </a:p>
        </p:txBody>
      </p:sp>
    </p:spTree>
    <p:extLst>
      <p:ext uri="{BB962C8B-B14F-4D97-AF65-F5344CB8AC3E}">
        <p14:creationId xmlns:p14="http://schemas.microsoft.com/office/powerpoint/2010/main" val="39076439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amadeus-api.php" TargetMode="External"/><Relationship Id="rId7" Type="http://schemas.openxmlformats.org/officeDocument/2006/relationships/hyperlink" Target="https://www.travelopro.com/google-flights-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port-api.php" TargetMode="External"/><Relationship Id="rId5" Type="http://schemas.openxmlformats.org/officeDocument/2006/relationships/hyperlink" Target="https://www.travelopro.com/skyscanner-flight-api.php" TargetMode="External"/><Relationship Id="rId4" Type="http://schemas.openxmlformats.org/officeDocument/2006/relationships/hyperlink" Target="https://www.travelopro.com/sabre-api-integration.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flight-search-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amadeus-fligh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slideshare.net/slideshow/flight-api-bb0e/267052477"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airline-flight-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flight-search-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search-engin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open-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light-reservation-system.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technology-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gds-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flight-booking-api-cos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01A3B6C2-7C76-307B-F0DA-F476AC786F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12452" y="216239"/>
            <a:ext cx="2120370" cy="482451"/>
          </a:xfrm>
          <a:prstGeom prst="rect">
            <a:avLst/>
          </a:prstGeom>
        </p:spPr>
      </p:pic>
      <p:sp>
        <p:nvSpPr>
          <p:cNvPr id="6" name="TextBox 5">
            <a:extLst>
              <a:ext uri="{FF2B5EF4-FFF2-40B4-BE49-F238E27FC236}">
                <a16:creationId xmlns:a16="http://schemas.microsoft.com/office/drawing/2014/main" id="{45A0C5ED-6EB3-17C0-1A77-0323CCA504D7}"/>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B7885D52-D1DD-1B37-7543-D41F4ACC8928}"/>
              </a:ext>
            </a:extLst>
          </p:cNvPr>
          <p:cNvSpPr txBox="1"/>
          <p:nvPr/>
        </p:nvSpPr>
        <p:spPr>
          <a:xfrm>
            <a:off x="4185593" y="216239"/>
            <a:ext cx="3820813" cy="721736"/>
          </a:xfrm>
          <a:prstGeom prst="rect">
            <a:avLst/>
          </a:prstGeom>
          <a:noFill/>
        </p:spPr>
        <p:txBody>
          <a:bodyPr wrap="square">
            <a:spAutoFit/>
          </a:bodyPr>
          <a:lstStyle/>
          <a:p>
            <a:pPr algn="just">
              <a:lnSpc>
                <a:spcPct val="107000"/>
              </a:lnSpc>
              <a:spcAft>
                <a:spcPts val="800"/>
              </a:spcAft>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Flight Search API</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1EF017FC-117A-0F65-A727-1CD20CABA2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6935" y="1228855"/>
            <a:ext cx="8798129" cy="3826989"/>
          </a:xfrm>
          <a:prstGeom prst="rect">
            <a:avLst/>
          </a:prstGeom>
        </p:spPr>
      </p:pic>
    </p:spTree>
    <p:extLst>
      <p:ext uri="{BB962C8B-B14F-4D97-AF65-F5344CB8AC3E}">
        <p14:creationId xmlns:p14="http://schemas.microsoft.com/office/powerpoint/2010/main" val="193789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8D729-9B1E-24D5-30DB-066B88DCFEE5}"/>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717F40CA-B044-9AC9-594C-0A372D8955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7C7826AB-FC54-3DEC-60E0-2471679C3C33}"/>
              </a:ext>
            </a:extLst>
          </p:cNvPr>
          <p:cNvSpPr txBox="1"/>
          <p:nvPr/>
        </p:nvSpPr>
        <p:spPr>
          <a:xfrm>
            <a:off x="1164772" y="1804591"/>
            <a:ext cx="8088086" cy="246105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Flight Seach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Access to flight availability in real-time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Simple comparison of available flight options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Improved user experience with detailed search filters</a:t>
            </a:r>
          </a:p>
        </p:txBody>
      </p:sp>
    </p:spTree>
    <p:extLst>
      <p:ext uri="{BB962C8B-B14F-4D97-AF65-F5344CB8AC3E}">
        <p14:creationId xmlns:p14="http://schemas.microsoft.com/office/powerpoint/2010/main" val="910086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BE6FD-A5BB-B65E-F5E5-D61C5E61DC94}"/>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85874F59-FC80-6C07-0E64-30235A5DAA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2F027102-9361-7C09-3A83-78DACB30BEC8}"/>
              </a:ext>
            </a:extLst>
          </p:cNvPr>
          <p:cNvSpPr txBox="1"/>
          <p:nvPr/>
        </p:nvSpPr>
        <p:spPr>
          <a:xfrm>
            <a:off x="849086" y="610862"/>
            <a:ext cx="10885714" cy="524246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Flight Search &amp; Booking APIs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Purpose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Search for and book domestic and international flights worldwide.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Amadeus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Provides worldwide flight search capabilities, including major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Sabre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Concentrates on airlines and travel agents for booking and flight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Skyscanner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Includes flight searches with major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Travelport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Aggregates flight information from many travel-based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Google Flights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access to flight search and price tracking for travelers.</a:t>
            </a:r>
          </a:p>
        </p:txBody>
      </p:sp>
    </p:spTree>
    <p:extLst>
      <p:ext uri="{BB962C8B-B14F-4D97-AF65-F5344CB8AC3E}">
        <p14:creationId xmlns:p14="http://schemas.microsoft.com/office/powerpoint/2010/main" val="46442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6D09EF-119F-EEE5-EB2F-077ECFF24238}"/>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31004BAF-316A-4519-4EB7-947A722BF9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413EB2A2-0DE0-3213-3178-0EADB30C7A34}"/>
              </a:ext>
            </a:extLst>
          </p:cNvPr>
          <p:cNvSpPr txBox="1"/>
          <p:nvPr/>
        </p:nvSpPr>
        <p:spPr>
          <a:xfrm>
            <a:off x="832675" y="815367"/>
            <a:ext cx="10526650"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Search Engines Are Beneficial For The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flight search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specialized web tool that aggregates and compares airfare costs across various airlines and travel companies, giving consumers the most competitive and extensive options for their travel dates and locations.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Each search engine has its unique strengths and can serve you well depending on what you prioritize for your travel. If you’re frequently searching for flights, it’s beneficial to explore several search engines to find the best flight search engine for your particular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may quickly identify the most affordable flights, monitor cost changes, and even uncover new, reasonably priced destinations by using these excellent tools.</a:t>
            </a:r>
          </a:p>
        </p:txBody>
      </p:sp>
    </p:spTree>
    <p:extLst>
      <p:ext uri="{BB962C8B-B14F-4D97-AF65-F5344CB8AC3E}">
        <p14:creationId xmlns:p14="http://schemas.microsoft.com/office/powerpoint/2010/main" val="6815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5E3804-9C0D-CADD-F4DB-24ED30C35ED6}"/>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EB0522B9-CDB7-3A7A-85CC-B1333074C1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9CDE4087-4D27-2E7C-13D8-EB4C1246462A}"/>
              </a:ext>
            </a:extLst>
          </p:cNvPr>
          <p:cNvSpPr txBox="1"/>
          <p:nvPr/>
        </p:nvSpPr>
        <p:spPr>
          <a:xfrm>
            <a:off x="500743" y="610862"/>
            <a:ext cx="11397344"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best flight search engines keep developing, adding sophisticated algorithms and intuitive features to improve the booking experience as the need for effective and affordable travel options increases.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functionality of the different search engines varies slightly (filtering, choosing airlines, explaining complex routes, exploring other destinations, comparing rates when you are flexible on the date, etc.).</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 in mind, the availability of low-cost flights can vary depending on several factors such as destination, travel dates, and airlines. Before deciding on a flight, it's a good idea to compare rates from many search engines and take into account things like luggage fees, layovers, and overall convenience.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travel experts monitors thousands of routes daily, alerting you to massive savings on both domestic and international flights. With Travelopro's deal alerts, you'll always be informed without having to bother about actively searching and setting up notifications, unlike when you use numerous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search engines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66304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95B28-ED15-10DE-547B-660B97F5582D}"/>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02C86294-631E-F268-ED37-215F346E0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24C07FBC-BB04-47DA-CA61-B007067AB977}"/>
              </a:ext>
            </a:extLst>
          </p:cNvPr>
          <p:cNvSpPr txBox="1"/>
          <p:nvPr/>
        </p:nvSpPr>
        <p:spPr>
          <a:xfrm>
            <a:off x="968828" y="1159244"/>
            <a:ext cx="10635343" cy="453951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search engines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search engines display you a list of flights and links to the other travel provider or airline's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book your flight directly with the airline or travel provider on their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add loyalty information and choose your preferred flight choices, including seats.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receive flight booking confirmation emails and other information from the airline or provider you booked with.</a:t>
            </a:r>
          </a:p>
        </p:txBody>
      </p:sp>
    </p:spTree>
    <p:extLst>
      <p:ext uri="{BB962C8B-B14F-4D97-AF65-F5344CB8AC3E}">
        <p14:creationId xmlns:p14="http://schemas.microsoft.com/office/powerpoint/2010/main" val="241705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7076B-3481-685E-21FF-7D352AEAE23B}"/>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FD850061-AEFB-3C20-3C4A-928F5E539D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C227D51E-4ED5-4E80-BE1A-4B6E23237547}"/>
              </a:ext>
            </a:extLst>
          </p:cNvPr>
          <p:cNvSpPr txBox="1"/>
          <p:nvPr/>
        </p:nvSpPr>
        <p:spPr>
          <a:xfrm>
            <a:off x="642256" y="610862"/>
            <a:ext cx="11103429" cy="582762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advantages of using Flight Search Engines?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Using flight search engines offers several advantages.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Firstly, they provide a platform to compare prices across an extensive number of airlines and booking sites, guaranteeing that users can secure the greatest offers available.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Secondly, they save time by eliminating the need to go to several websites or contact several airlines separately.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Thirdly, many flight search engines offer extra tools and features such as price prediction algorithms, which can advise when to purchase tickets; price alerts, which notify users of price drops; and flexible search options, which allow users to consider alternative travel dates or nearby airports for possibly lower fares.</a:t>
            </a:r>
          </a:p>
        </p:txBody>
      </p:sp>
    </p:spTree>
    <p:extLst>
      <p:ext uri="{BB962C8B-B14F-4D97-AF65-F5344CB8AC3E}">
        <p14:creationId xmlns:p14="http://schemas.microsoft.com/office/powerpoint/2010/main" val="3037924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56782-F8B5-5531-37E1-F0674137BDEF}"/>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A5ECC921-41F7-78A7-957D-4FF24476F8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7982D76A-7F74-FB4D-58A7-84C8AB364DC5}"/>
              </a:ext>
            </a:extLst>
          </p:cNvPr>
          <p:cNvSpPr txBox="1"/>
          <p:nvPr/>
        </p:nvSpPr>
        <p:spPr>
          <a:xfrm>
            <a:off x="664027" y="506795"/>
            <a:ext cx="11081658" cy="622279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Best Flight Search Engines?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There are a number of effective and budget-friendly flight search engines that can help you find cheap flights. Here are some of the top ones: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Google Flights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Offers a robust search tool with flexible date options and price tracking. You can monitor prices on a calendar view and receive notifications for price changes.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Skyscanner: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Excellent for comparing prices across several airlines and travel agencies. It enables you to look for flights to "Everywhere" if you're flexible with your destination.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Kayak: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comprehensive search engine that aggregates results from multiple airlines and travel sites. It also offers price notifications and a customizable date search function.</a:t>
            </a:r>
          </a:p>
        </p:txBody>
      </p:sp>
    </p:spTree>
    <p:extLst>
      <p:ext uri="{BB962C8B-B14F-4D97-AF65-F5344CB8AC3E}">
        <p14:creationId xmlns:p14="http://schemas.microsoft.com/office/powerpoint/2010/main" val="1360866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9DB4A-0C86-44EB-B1FF-48BF9B76DFA4}"/>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64FCB025-36AC-D5E6-4830-040636715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B1C00027-3CDB-A79E-C8B5-67B92E6DACAD}"/>
              </a:ext>
            </a:extLst>
          </p:cNvPr>
          <p:cNvSpPr txBox="1"/>
          <p:nvPr/>
        </p:nvSpPr>
        <p:spPr>
          <a:xfrm>
            <a:off x="1034142" y="1419780"/>
            <a:ext cx="10123715" cy="383656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Momondo</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Known for its user-friendly interface,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Momondo</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searches a variety of airlines and travel websites, often frequently finding cheaper options that other sites may miss.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Hopper: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app uses historical data to predict the best times to purchase flights and offers price notifications. It’s particularly helpful for finding deals on particular routes.</a:t>
            </a:r>
          </a:p>
          <a:p>
            <a:pPr marL="342900" indent="-342900" algn="just">
              <a:lnSpc>
                <a:spcPct val="107000"/>
              </a:lnSpc>
              <a:spcAft>
                <a:spcPts val="800"/>
              </a:spcAft>
              <a:buFont typeface="Arial" panose="020B0604020202020204" pitchFamily="34" charset="0"/>
              <a:buChar char="•"/>
            </a:pPr>
            <a:r>
              <a:rPr lang="en-IN" sz="2400" b="1" kern="100"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CheapOair</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Dedicated to low-cost travel,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CheapOair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often has exclusive deals and discounts on flights, making it a wonderful choice for finding affordable rates.</a:t>
            </a:r>
          </a:p>
        </p:txBody>
      </p:sp>
    </p:spTree>
    <p:extLst>
      <p:ext uri="{BB962C8B-B14F-4D97-AF65-F5344CB8AC3E}">
        <p14:creationId xmlns:p14="http://schemas.microsoft.com/office/powerpoint/2010/main" val="1317380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1D84F-FA18-84FA-1BC7-7868EE5D6164}"/>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CC2964C-DAD1-20C5-9CDB-3F344D9FD5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5D728A53-5C79-3AE6-B6D4-25A3DDEEF0D1}"/>
              </a:ext>
            </a:extLst>
          </p:cNvPr>
          <p:cNvSpPr txBox="1"/>
          <p:nvPr/>
        </p:nvSpPr>
        <p:spPr>
          <a:xfrm>
            <a:off x="925285" y="1344263"/>
            <a:ext cx="10189029" cy="393915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Expedia</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it’s a full-service travel site, Expedia frequently offers competitive flight prices and lets you combine flights with hotels for additional savings.</a:t>
            </a:r>
          </a:p>
          <a:p>
            <a:pPr marL="342900" indent="-342900" algn="just">
              <a:lnSpc>
                <a:spcPct val="107000"/>
              </a:lnSpc>
              <a:spcAft>
                <a:spcPts val="800"/>
              </a:spcAft>
              <a:buFont typeface="Arial" panose="020B0604020202020204" pitchFamily="34" charset="0"/>
              <a:buChar char="•"/>
            </a:pPr>
            <a:r>
              <a:rPr lang="en-IN" sz="2400" b="1" kern="100"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Airfarewatchdog</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site specializes in finding cheap flights and notifies users of fares that are significantly lower than usual.</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Travelocity: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Similar to Expedia, it offers flight comparisons and the option to bundle with hotels and car rentals.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Kiwi.com: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platform enables unique routing and connections, frequently leading to cheaper costs by combining flights from several airlines.</a:t>
            </a:r>
          </a:p>
        </p:txBody>
      </p:sp>
    </p:spTree>
    <p:extLst>
      <p:ext uri="{BB962C8B-B14F-4D97-AF65-F5344CB8AC3E}">
        <p14:creationId xmlns:p14="http://schemas.microsoft.com/office/powerpoint/2010/main" val="612227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C0845-F743-088B-46BE-F87C95C0CE5E}"/>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96A2A0AC-6CE3-4D8E-3BA6-E23AA85CD2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FE2DCB4F-1A64-A22E-6B87-CF237953A65D}"/>
              </a:ext>
            </a:extLst>
          </p:cNvPr>
          <p:cNvSpPr txBox="1"/>
          <p:nvPr/>
        </p:nvSpPr>
        <p:spPr>
          <a:xfrm>
            <a:off x="975280" y="1788124"/>
            <a:ext cx="9006593" cy="26510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you're searching for a Flight Search API that provides real-time flight data along with email support for any queries or concerns you may have as a developer, you can reach out to Travelopro for further help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API-related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difficulties.</a:t>
            </a:r>
          </a:p>
        </p:txBody>
      </p:sp>
    </p:spTree>
    <p:extLst>
      <p:ext uri="{BB962C8B-B14F-4D97-AF65-F5344CB8AC3E}">
        <p14:creationId xmlns:p14="http://schemas.microsoft.com/office/powerpoint/2010/main" val="130220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7D0F8-CA86-C0E9-97B4-30D64BC81A6F}"/>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1B894040-18EC-3F32-5B92-25A4B43F03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0929E752-6F60-2C67-3727-6013F6651410}"/>
              </a:ext>
            </a:extLst>
          </p:cNvPr>
          <p:cNvSpPr txBox="1"/>
          <p:nvPr/>
        </p:nvSpPr>
        <p:spPr>
          <a:xfrm>
            <a:off x="1126671" y="815367"/>
            <a:ext cx="9938657"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flight search API and its importance?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present-day globalization period, a large number of passengers use air travel to travel. This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search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has changed the requirements of the travel industry. The airline business today needs a digital platform that is easy to use and has quick response times.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a Flight Search API, developers may include flight information in their apps, including timetables, costs, and availability. As a result, users can now search and book flights right within the app.</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primary goal of a flight search API is to assist users in finding flights by using specific criteria, such as dates, routes, and cabin class. Usually, front-end flight search functionality makes use of it.</a:t>
            </a:r>
          </a:p>
        </p:txBody>
      </p:sp>
    </p:spTree>
    <p:extLst>
      <p:ext uri="{BB962C8B-B14F-4D97-AF65-F5344CB8AC3E}">
        <p14:creationId xmlns:p14="http://schemas.microsoft.com/office/powerpoint/2010/main" val="1462999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E0878-0D9B-24A5-E466-62118C663BA6}"/>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609F0B79-C210-11A9-B9A5-D776FAE64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2" name="Title 1">
            <a:extLst>
              <a:ext uri="{FF2B5EF4-FFF2-40B4-BE49-F238E27FC236}">
                <a16:creationId xmlns:a16="http://schemas.microsoft.com/office/drawing/2014/main" id="{709E6945-BF67-6145-7BAC-7E6A326551F8}"/>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https://www.travelopro.com/flight-search-api.php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6103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4C6FB-EBF3-0A4F-5AD7-15C20E8BDB94}"/>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FB761BE-9E99-656F-90C5-A5A12DEDC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B9D213EE-FE12-7386-FD1A-88B8223CEA60}"/>
              </a:ext>
            </a:extLst>
          </p:cNvPr>
          <p:cNvSpPr txBox="1"/>
          <p:nvPr/>
        </p:nvSpPr>
        <p:spPr>
          <a:xfrm>
            <a:off x="429985" y="610862"/>
            <a:ext cx="11413672"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a Flight Search API, users may look for available flights according to their travel preferences. You may do this by looking for flights by airline, destination, date, time, and more. A Flight Search API enables travel agencies to give their clients real-time access to flight options, which facilitates comparing prices and helps them choose the best tickets.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travel sector, flight search APIs are essential for improving client satisfaction and delivering efficient solutions. Additionally, developers may create cutting-edge travel apps and services and enhance the travel experience by utilizing these APIs. Thus,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search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a dynamic and potentially filled industry for developers.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Ideally, a flight search API should be user-friendly, reliable, and fast. Furthermore, it's critical that the API access reliable and up-to-date information. Users are therefore able to view available flights in real time. Finally, the API needs to be responsive because users often want to search and book their flights quickly. These features make it possible for an API for booking flights to operate efficiently and offer customers a smooth travel experience.</a:t>
            </a:r>
          </a:p>
        </p:txBody>
      </p:sp>
    </p:spTree>
    <p:extLst>
      <p:ext uri="{BB962C8B-B14F-4D97-AF65-F5344CB8AC3E}">
        <p14:creationId xmlns:p14="http://schemas.microsoft.com/office/powerpoint/2010/main" val="2810493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6E7645-F699-C09A-998A-192B84173F0A}"/>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0C48DA3-F4C1-A5D1-60DD-F6A353229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8775A17E-E6BF-7690-D4A5-6D41B54936CD}"/>
              </a:ext>
            </a:extLst>
          </p:cNvPr>
          <p:cNvSpPr txBox="1"/>
          <p:nvPr/>
        </p:nvSpPr>
        <p:spPr>
          <a:xfrm>
            <a:off x="625928" y="128411"/>
            <a:ext cx="11152415" cy="641278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Where to Find a Reliable and Flight Search API?</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(Application Programming Interfaces) are tools for building software applications. Travelopro offers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flight APIs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online flight searches and bookings, enabling flight agents, travel agencies, tour operators, and flight management companies to maximize customer satisfaction while boosting profits.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well-known air travel portal that has developed an automated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flight search API system covers all of the travel industry's inventory and provides integration services for GDS airline companies. We offer a flight reservation system with a robust architecture in the back and a contemporary, user-friendly interface.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full range of API solutions that are intended to revolutionize your travel site and provide your company with a competitive advantage. Our offerings, which include booking engines, real-time data, airline search APIs, and much more, are all intended to help travel agencies succeed in the digital era.</a:t>
            </a:r>
          </a:p>
        </p:txBody>
      </p:sp>
    </p:spTree>
    <p:extLst>
      <p:ext uri="{BB962C8B-B14F-4D97-AF65-F5344CB8AC3E}">
        <p14:creationId xmlns:p14="http://schemas.microsoft.com/office/powerpoint/2010/main" val="147797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13CDA-86F3-9A05-7370-633E053140CF}"/>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62E0721B-F3A4-F515-C4A8-B6D9EC46BF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884BF519-B6E9-064E-48A0-4CD2D34E92D4}"/>
              </a:ext>
            </a:extLst>
          </p:cNvPr>
          <p:cNvSpPr txBox="1"/>
          <p:nvPr/>
        </p:nvSpPr>
        <p:spPr>
          <a:xfrm>
            <a:off x="838200" y="719719"/>
            <a:ext cx="10809514"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pricing, a simplified booking procedure, and extensive flight search capabilities may all be provided inside your own platform by including a Flight Search and Booking API into your website or app. In this manner, they allow travel agencies to show flight information or develop flight ticket booking systems, often working well with flight tracker APIs.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users to purchase tickets, browse available seats, compare costs, and search for flights without having to visit the websites of several airlines. The Flight API integration guarantees that the flight information displayed to users is accurate, up-to-date, and consistent with the information provided by the airlines.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 allows you to look up and monitor flight costs from various suppliers. You can monitor the cost of round-trip, one-way, and even multi-city travel. You may even choose the currency you want to use to view the results. The API is quick and flexible.</a:t>
            </a:r>
          </a:p>
        </p:txBody>
      </p:sp>
    </p:spTree>
    <p:extLst>
      <p:ext uri="{BB962C8B-B14F-4D97-AF65-F5344CB8AC3E}">
        <p14:creationId xmlns:p14="http://schemas.microsoft.com/office/powerpoint/2010/main" val="131260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9513A-59D0-0709-7A95-B11F6102380C}"/>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F08828E-6BAE-D8B8-AFF9-6280A3F5CF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DBCD9E2F-B034-5B47-D87F-6549F5ACBDDC}"/>
              </a:ext>
            </a:extLst>
          </p:cNvPr>
          <p:cNvSpPr txBox="1"/>
          <p:nvPr/>
        </p:nvSpPr>
        <p:spPr>
          <a:xfrm>
            <a:off x="500743" y="750636"/>
            <a:ext cx="11419114"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get the most affordable tickets for a specific schedule, the Flight Offers Search API looks up more than 400 airlines. The API provides one-way combinable fares to provide the most affordable alternatives, multi-city searches for longer excursions, and flight searches between two locations. The API produces a list of flight options for every route, complete with rates, fare details, airline names, baggage allowances, and departure terminals.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products enable airlines to develop tremendously while offering the end-user the convenience of online ticket purchase. Having a centralized reservation has become essential as more and more people purchase their flights online. With our Flight Search API integration solution, our clients can maximize their wealth and save time when buying flight tickets by using a centralized reservation system.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 allows travel agencies to explore, book, and manage all of the travel service information for consumers by combining data from several airlines into a single solution. </a:t>
            </a:r>
          </a:p>
        </p:txBody>
      </p:sp>
    </p:spTree>
    <p:extLst>
      <p:ext uri="{BB962C8B-B14F-4D97-AF65-F5344CB8AC3E}">
        <p14:creationId xmlns:p14="http://schemas.microsoft.com/office/powerpoint/2010/main" val="152428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B9FEC-D8CD-C7F5-74AA-DF31AC34819D}"/>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76C68E44-5D9F-53C4-A41F-4671E5BCBA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580A92B5-D03B-5F82-2BFA-7DDCA93DDDEC}"/>
              </a:ext>
            </a:extLst>
          </p:cNvPr>
          <p:cNvSpPr txBox="1"/>
          <p:nvPr/>
        </p:nvSpPr>
        <p:spPr>
          <a:xfrm>
            <a:off x="903513" y="669078"/>
            <a:ext cx="10548257"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Not only does it help travel companies, but it also makes it easier for passengers to purchase airline tickets.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API integrated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offers an admin dashboard for managing client information, reviewing confirmed and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canceled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reservations, and examining refunds, adjusted margins, and concessions.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APIs are the key to accessing real-time flight information and competitive flight prices. With Travelopro's flight data at your fingertips, you can speed up the booking process through your web portal and give your clients the most recent flight information.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you get to work with a dedicated team that delivers the best flight search API integration services. We have solid experience with both static data and robust, fixed mapping. Furthermore, this enhances the amount of XML API integration.</a:t>
            </a:r>
          </a:p>
        </p:txBody>
      </p:sp>
    </p:spTree>
    <p:extLst>
      <p:ext uri="{BB962C8B-B14F-4D97-AF65-F5344CB8AC3E}">
        <p14:creationId xmlns:p14="http://schemas.microsoft.com/office/powerpoint/2010/main" val="203058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A5B78-86F6-8759-3B8E-9E19DBDB6913}"/>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456713B8-E385-3EFF-56CE-BF670D30DA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959E4BF3-3CE1-9599-DF21-0B201D0D5C25}"/>
              </a:ext>
            </a:extLst>
          </p:cNvPr>
          <p:cNvSpPr txBox="1"/>
          <p:nvPr/>
        </p:nvSpPr>
        <p:spPr>
          <a:xfrm>
            <a:off x="1012371" y="1562014"/>
            <a:ext cx="10570029"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free flight search API integration allows you to connect to and use all of the major airlines' services. Additionally, it will facilitate your ability to communicate with clients and other service providers through a variety of channels. Additionally, the portal will also work towards reducing the expenses while helping you achieve increased profits.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a travel industry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data integration also enables travel agencies to deliver accurate prices, availability, and customized recommendations, thereby enhancing the client experience and promoting more reservations and loyalty.</a:t>
            </a:r>
          </a:p>
        </p:txBody>
      </p:sp>
    </p:spTree>
    <p:extLst>
      <p:ext uri="{BB962C8B-B14F-4D97-AF65-F5344CB8AC3E}">
        <p14:creationId xmlns:p14="http://schemas.microsoft.com/office/powerpoint/2010/main" val="2106319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1232B-6458-B131-1128-5F65C649A67D}"/>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21773865-97AD-8C94-2957-486558C65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4223" y="128411"/>
            <a:ext cx="2120370" cy="482451"/>
          </a:xfrm>
          <a:prstGeom prst="rect">
            <a:avLst/>
          </a:prstGeom>
        </p:spPr>
      </p:pic>
      <p:sp>
        <p:nvSpPr>
          <p:cNvPr id="3" name="TextBox 2">
            <a:extLst>
              <a:ext uri="{FF2B5EF4-FFF2-40B4-BE49-F238E27FC236}">
                <a16:creationId xmlns:a16="http://schemas.microsoft.com/office/drawing/2014/main" id="{C111000E-438D-8C15-6E63-358AE5FA58A1}"/>
              </a:ext>
            </a:extLst>
          </p:cNvPr>
          <p:cNvSpPr txBox="1"/>
          <p:nvPr/>
        </p:nvSpPr>
        <p:spPr>
          <a:xfrm>
            <a:off x="1208314" y="1364428"/>
            <a:ext cx="96012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decodes the search data in real time and sends the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needs to the service providers. In response to the inquiry, the airlines inform the clients of the greatest choices, offers, and discounts for the passengers.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 integration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might support the growth of your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specialized in fabricating travel websites and brands. Small, medium, and large-scale travel agencies and operators can use our reliable solutions. We integrate the Flight API into your new portal. By connecting customers and travel agencies worldwide, flight API integration greatly expands your market reach.</a:t>
            </a:r>
          </a:p>
        </p:txBody>
      </p:sp>
    </p:spTree>
    <p:extLst>
      <p:ext uri="{BB962C8B-B14F-4D97-AF65-F5344CB8AC3E}">
        <p14:creationId xmlns:p14="http://schemas.microsoft.com/office/powerpoint/2010/main" val="27416532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53</TotalTime>
  <Words>2229</Words>
  <Application>Microsoft Office PowerPoint</Application>
  <PresentationFormat>Widescreen</PresentationFormat>
  <Paragraphs>90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2025-07-01T10:55:10Z</dcterms:created>
  <dcterms:modified xsi:type="dcterms:W3CDTF">2025-07-01T11:48:50Z</dcterms:modified>
</cp:coreProperties>
</file>