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3" d="100"/>
          <a:sy n="73" d="100"/>
        </p:scale>
        <p:origin x="107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465F74A-E983-42D3-83B8-365FFA9F8ACC}" type="datetimeFigureOut">
              <a:rPr lang="en-IN" smtClean="0"/>
              <a:t>23-06-2025</a:t>
            </a:fld>
            <a:endParaRPr lang="en-IN"/>
          </a:p>
        </p:txBody>
      </p:sp>
      <p:sp>
        <p:nvSpPr>
          <p:cNvPr id="5" name="Footer Placeholder 4"/>
          <p:cNvSpPr>
            <a:spLocks noGrp="1"/>
          </p:cNvSpPr>
          <p:nvPr>
            <p:ph type="ftr" sz="quarter" idx="11"/>
          </p:nvPr>
        </p:nvSpPr>
        <p:spPr>
          <a:xfrm>
            <a:off x="3962399" y="5870575"/>
            <a:ext cx="4893958" cy="377825"/>
          </a:xfrm>
        </p:spPr>
        <p:txBody>
          <a:bodyPr/>
          <a:lstStyle/>
          <a:p>
            <a:endParaRPr lang="en-IN"/>
          </a:p>
        </p:txBody>
      </p:sp>
      <p:sp>
        <p:nvSpPr>
          <p:cNvPr id="6" name="Slide Number Placeholder 5"/>
          <p:cNvSpPr>
            <a:spLocks noGrp="1"/>
          </p:cNvSpPr>
          <p:nvPr>
            <p:ph type="sldNum" sz="quarter" idx="12"/>
          </p:nvPr>
        </p:nvSpPr>
        <p:spPr>
          <a:xfrm>
            <a:off x="10608958" y="5870575"/>
            <a:ext cx="551167" cy="377825"/>
          </a:xfrm>
        </p:spPr>
        <p:txBody>
          <a:bodyPr/>
          <a:lstStyle/>
          <a:p>
            <a:fld id="{11EED99B-50A9-4CE3-AE5B-DC8103FC49AD}" type="slidenum">
              <a:rPr lang="en-IN" smtClean="0"/>
              <a:t>‹#›</a:t>
            </a:fld>
            <a:endParaRPr lang="en-IN"/>
          </a:p>
        </p:txBody>
      </p:sp>
    </p:spTree>
    <p:extLst>
      <p:ext uri="{BB962C8B-B14F-4D97-AF65-F5344CB8AC3E}">
        <p14:creationId xmlns:p14="http://schemas.microsoft.com/office/powerpoint/2010/main" val="4141156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65F74A-E983-42D3-83B8-365FFA9F8ACC}" type="datetimeFigureOut">
              <a:rPr lang="en-IN" smtClean="0"/>
              <a:t>23-06-2025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1EED99B-50A9-4CE3-AE5B-DC8103FC49AD}" type="slidenum">
              <a:rPr lang="en-IN" smtClean="0"/>
              <a:t>‹#›</a:t>
            </a:fld>
            <a:endParaRPr lang="en-IN"/>
          </a:p>
        </p:txBody>
      </p:sp>
    </p:spTree>
    <p:extLst>
      <p:ext uri="{BB962C8B-B14F-4D97-AF65-F5344CB8AC3E}">
        <p14:creationId xmlns:p14="http://schemas.microsoft.com/office/powerpoint/2010/main" val="318087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65F74A-E983-42D3-83B8-365FFA9F8ACC}" type="datetimeFigureOut">
              <a:rPr lang="en-IN" smtClean="0"/>
              <a:t>23-06-2025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EED99B-50A9-4CE3-AE5B-DC8103FC49AD}" type="slidenum">
              <a:rPr lang="en-IN" smtClean="0"/>
              <a:t>‹#›</a:t>
            </a:fld>
            <a:endParaRPr lang="en-IN"/>
          </a:p>
        </p:txBody>
      </p:sp>
    </p:spTree>
    <p:extLst>
      <p:ext uri="{BB962C8B-B14F-4D97-AF65-F5344CB8AC3E}">
        <p14:creationId xmlns:p14="http://schemas.microsoft.com/office/powerpoint/2010/main" val="1971013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65F74A-E983-42D3-83B8-365FFA9F8ACC}" type="datetimeFigureOut">
              <a:rPr lang="en-IN" smtClean="0"/>
              <a:t>23-06-2025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EED99B-50A9-4CE3-AE5B-DC8103FC49AD}" type="slidenum">
              <a:rPr lang="en-IN" smtClean="0"/>
              <a:t>‹#›</a:t>
            </a:fld>
            <a:endParaRPr lang="en-IN"/>
          </a:p>
        </p:txBody>
      </p:sp>
    </p:spTree>
    <p:extLst>
      <p:ext uri="{BB962C8B-B14F-4D97-AF65-F5344CB8AC3E}">
        <p14:creationId xmlns:p14="http://schemas.microsoft.com/office/powerpoint/2010/main" val="2857528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65F74A-E983-42D3-83B8-365FFA9F8ACC}" type="datetimeFigureOut">
              <a:rPr lang="en-IN" smtClean="0"/>
              <a:t>23-06-2025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EED99B-50A9-4CE3-AE5B-DC8103FC49AD}" type="slidenum">
              <a:rPr lang="en-IN" smtClean="0"/>
              <a:t>‹#›</a:t>
            </a:fld>
            <a:endParaRPr lang="en-IN"/>
          </a:p>
        </p:txBody>
      </p:sp>
    </p:spTree>
    <p:extLst>
      <p:ext uri="{BB962C8B-B14F-4D97-AF65-F5344CB8AC3E}">
        <p14:creationId xmlns:p14="http://schemas.microsoft.com/office/powerpoint/2010/main" val="2380083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65F74A-E983-42D3-83B8-365FFA9F8ACC}" type="datetimeFigureOut">
              <a:rPr lang="en-IN" smtClean="0"/>
              <a:t>23-06-2025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EED99B-50A9-4CE3-AE5B-DC8103FC49AD}" type="slidenum">
              <a:rPr lang="en-IN" smtClean="0"/>
              <a:t>‹#›</a:t>
            </a:fld>
            <a:endParaRPr lang="en-IN"/>
          </a:p>
        </p:txBody>
      </p:sp>
    </p:spTree>
    <p:extLst>
      <p:ext uri="{BB962C8B-B14F-4D97-AF65-F5344CB8AC3E}">
        <p14:creationId xmlns:p14="http://schemas.microsoft.com/office/powerpoint/2010/main" val="2800160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65F74A-E983-42D3-83B8-365FFA9F8ACC}" type="datetimeFigureOut">
              <a:rPr lang="en-IN" smtClean="0"/>
              <a:t>23-06-2025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EED99B-50A9-4CE3-AE5B-DC8103FC49AD}" type="slidenum">
              <a:rPr lang="en-IN" smtClean="0"/>
              <a:t>‹#›</a:t>
            </a:fld>
            <a:endParaRPr lang="en-IN"/>
          </a:p>
        </p:txBody>
      </p:sp>
    </p:spTree>
    <p:extLst>
      <p:ext uri="{BB962C8B-B14F-4D97-AF65-F5344CB8AC3E}">
        <p14:creationId xmlns:p14="http://schemas.microsoft.com/office/powerpoint/2010/main" val="2014609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65F74A-E983-42D3-83B8-365FFA9F8ACC}" type="datetimeFigureOut">
              <a:rPr lang="en-IN" smtClean="0"/>
              <a:t>23-06-2025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EED99B-50A9-4CE3-AE5B-DC8103FC49AD}" type="slidenum">
              <a:rPr lang="en-IN" smtClean="0"/>
              <a:t>‹#›</a:t>
            </a:fld>
            <a:endParaRPr lang="en-IN"/>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464308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65F74A-E983-42D3-83B8-365FFA9F8ACC}" type="datetimeFigureOut">
              <a:rPr lang="en-IN" smtClean="0"/>
              <a:t>23-06-2025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EED99B-50A9-4CE3-AE5B-DC8103FC49AD}" type="slidenum">
              <a:rPr lang="en-IN" smtClean="0"/>
              <a:t>‹#›</a:t>
            </a:fld>
            <a:endParaRPr lang="en-IN"/>
          </a:p>
        </p:txBody>
      </p:sp>
    </p:spTree>
    <p:extLst>
      <p:ext uri="{BB962C8B-B14F-4D97-AF65-F5344CB8AC3E}">
        <p14:creationId xmlns:p14="http://schemas.microsoft.com/office/powerpoint/2010/main" val="1727976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65F74A-E983-42D3-83B8-365FFA9F8ACC}" type="datetimeFigureOut">
              <a:rPr lang="en-IN" smtClean="0"/>
              <a:t>23-06-2025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EED99B-50A9-4CE3-AE5B-DC8103FC49AD}" type="slidenum">
              <a:rPr lang="en-IN" smtClean="0"/>
              <a:t>‹#›</a:t>
            </a:fld>
            <a:endParaRPr lang="en-IN"/>
          </a:p>
        </p:txBody>
      </p:sp>
    </p:spTree>
    <p:extLst>
      <p:ext uri="{BB962C8B-B14F-4D97-AF65-F5344CB8AC3E}">
        <p14:creationId xmlns:p14="http://schemas.microsoft.com/office/powerpoint/2010/main" val="86456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65F74A-E983-42D3-83B8-365FFA9F8ACC}" type="datetimeFigureOut">
              <a:rPr lang="en-IN" smtClean="0"/>
              <a:t>23-06-2025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EED99B-50A9-4CE3-AE5B-DC8103FC49AD}" type="slidenum">
              <a:rPr lang="en-IN" smtClean="0"/>
              <a:t>‹#›</a:t>
            </a:fld>
            <a:endParaRPr lang="en-IN"/>
          </a:p>
        </p:txBody>
      </p:sp>
    </p:spTree>
    <p:extLst>
      <p:ext uri="{BB962C8B-B14F-4D97-AF65-F5344CB8AC3E}">
        <p14:creationId xmlns:p14="http://schemas.microsoft.com/office/powerpoint/2010/main" val="2766138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65F74A-E983-42D3-83B8-365FFA9F8ACC}" type="datetimeFigureOut">
              <a:rPr lang="en-IN" smtClean="0"/>
              <a:t>23-06-2025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1EED99B-50A9-4CE3-AE5B-DC8103FC49AD}" type="slidenum">
              <a:rPr lang="en-IN" smtClean="0"/>
              <a:t>‹#›</a:t>
            </a:fld>
            <a:endParaRPr lang="en-IN"/>
          </a:p>
        </p:txBody>
      </p:sp>
    </p:spTree>
    <p:extLst>
      <p:ext uri="{BB962C8B-B14F-4D97-AF65-F5344CB8AC3E}">
        <p14:creationId xmlns:p14="http://schemas.microsoft.com/office/powerpoint/2010/main" val="319217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65F74A-E983-42D3-83B8-365FFA9F8ACC}" type="datetimeFigureOut">
              <a:rPr lang="en-IN" smtClean="0"/>
              <a:t>23-06-2025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1EED99B-50A9-4CE3-AE5B-DC8103FC49AD}" type="slidenum">
              <a:rPr lang="en-IN" smtClean="0"/>
              <a:t>‹#›</a:t>
            </a:fld>
            <a:endParaRPr lang="en-IN"/>
          </a:p>
        </p:txBody>
      </p:sp>
    </p:spTree>
    <p:extLst>
      <p:ext uri="{BB962C8B-B14F-4D97-AF65-F5344CB8AC3E}">
        <p14:creationId xmlns:p14="http://schemas.microsoft.com/office/powerpoint/2010/main" val="3462477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65F74A-E983-42D3-83B8-365FFA9F8ACC}" type="datetimeFigureOut">
              <a:rPr lang="en-IN" smtClean="0"/>
              <a:t>23-06-2025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1EED99B-50A9-4CE3-AE5B-DC8103FC49AD}" type="slidenum">
              <a:rPr lang="en-IN" smtClean="0"/>
              <a:t>‹#›</a:t>
            </a:fld>
            <a:endParaRPr lang="en-IN"/>
          </a:p>
        </p:txBody>
      </p:sp>
    </p:spTree>
    <p:extLst>
      <p:ext uri="{BB962C8B-B14F-4D97-AF65-F5344CB8AC3E}">
        <p14:creationId xmlns:p14="http://schemas.microsoft.com/office/powerpoint/2010/main" val="2206753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465F74A-E983-42D3-83B8-365FFA9F8ACC}" type="datetimeFigureOut">
              <a:rPr lang="en-IN" smtClean="0"/>
              <a:t>23-06-2025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1EED99B-50A9-4CE3-AE5B-DC8103FC49AD}" type="slidenum">
              <a:rPr lang="en-IN" smtClean="0"/>
              <a:t>‹#›</a:t>
            </a:fld>
            <a:endParaRPr lang="en-IN"/>
          </a:p>
        </p:txBody>
      </p:sp>
    </p:spTree>
    <p:extLst>
      <p:ext uri="{BB962C8B-B14F-4D97-AF65-F5344CB8AC3E}">
        <p14:creationId xmlns:p14="http://schemas.microsoft.com/office/powerpoint/2010/main" val="176853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65F74A-E983-42D3-83B8-365FFA9F8ACC}" type="datetimeFigureOut">
              <a:rPr lang="en-IN" smtClean="0"/>
              <a:t>23-06-2025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1EED99B-50A9-4CE3-AE5B-DC8103FC49AD}" type="slidenum">
              <a:rPr lang="en-IN" smtClean="0"/>
              <a:t>‹#›</a:t>
            </a:fld>
            <a:endParaRPr lang="en-IN"/>
          </a:p>
        </p:txBody>
      </p:sp>
    </p:spTree>
    <p:extLst>
      <p:ext uri="{BB962C8B-B14F-4D97-AF65-F5344CB8AC3E}">
        <p14:creationId xmlns:p14="http://schemas.microsoft.com/office/powerpoint/2010/main" val="2464433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65F74A-E983-42D3-83B8-365FFA9F8ACC}" type="datetimeFigureOut">
              <a:rPr lang="en-IN" smtClean="0"/>
              <a:t>23-06-2025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1EED99B-50A9-4CE3-AE5B-DC8103FC49AD}" type="slidenum">
              <a:rPr lang="en-IN" smtClean="0"/>
              <a:t>‹#›</a:t>
            </a:fld>
            <a:endParaRPr lang="en-IN"/>
          </a:p>
        </p:txBody>
      </p:sp>
    </p:spTree>
    <p:extLst>
      <p:ext uri="{BB962C8B-B14F-4D97-AF65-F5344CB8AC3E}">
        <p14:creationId xmlns:p14="http://schemas.microsoft.com/office/powerpoint/2010/main" val="68911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465F74A-E983-42D3-83B8-365FFA9F8ACC}" type="datetimeFigureOut">
              <a:rPr lang="en-IN" smtClean="0"/>
              <a:t>23-06-2025</a:t>
            </a:fld>
            <a:endParaRPr lang="en-IN"/>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EED99B-50A9-4CE3-AE5B-DC8103FC49AD}" type="slidenum">
              <a:rPr lang="en-IN" smtClean="0"/>
              <a:t>‹#›</a:t>
            </a:fld>
            <a:endParaRPr lang="en-IN"/>
          </a:p>
        </p:txBody>
      </p:sp>
    </p:spTree>
    <p:extLst>
      <p:ext uri="{BB962C8B-B14F-4D97-AF65-F5344CB8AC3E}">
        <p14:creationId xmlns:p14="http://schemas.microsoft.com/office/powerpoint/2010/main" val="39213104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ntact@travelopro.com"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travelopro.com/demo.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travelopro.com/online-reservation-system.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travelopro.com/xml-api-integrations.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online-booking-software.php"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travelopro.com/internet-booking-engine.php"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travelopro.com/pricing.php" TargetMode="External"/><Relationship Id="rId4" Type="http://schemas.openxmlformats.org/officeDocument/2006/relationships/hyperlink" Target="https://medium.com/@travelopro/car-booking-engine-3fd11c4351d5"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travelopro.com/car-api.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mailto:contact@travelopro.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travelopro.com/car-aggregators.php"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travelopro.com/white-label.php" TargetMode="External"/><Relationship Id="rId4" Type="http://schemas.openxmlformats.org/officeDocument/2006/relationships/hyperlink" Target="https://www.travelopro.com/car-api.ph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travelopro.com/car-rental-software.php"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whatech.com/business-software/blog/614894-world-s-leading-travel-technology-solution" TargetMode="External"/><Relationship Id="rId4" Type="http://schemas.openxmlformats.org/officeDocument/2006/relationships/hyperlink" Target="https://www.travelopro.com/car-rental-system.ph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ravelopro.com/gds-software.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travelopro.com/car-rental-reservation-system.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travelopro.com/car-crs.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travelopro.com/third-party-api-integration.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518774-30BD-B420-D719-651C190DD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8" y="143203"/>
            <a:ext cx="2000085" cy="455082"/>
          </a:xfrm>
          <a:prstGeom prst="rect">
            <a:avLst/>
          </a:prstGeom>
        </p:spPr>
      </p:pic>
      <p:sp>
        <p:nvSpPr>
          <p:cNvPr id="6" name="TextBox 5">
            <a:extLst>
              <a:ext uri="{FF2B5EF4-FFF2-40B4-BE49-F238E27FC236}">
                <a16:creationId xmlns:a16="http://schemas.microsoft.com/office/drawing/2014/main" id="{BFEA5727-763D-D43D-3906-3D62ADD64BDB}"/>
              </a:ext>
            </a:extLst>
          </p:cNvPr>
          <p:cNvSpPr txBox="1"/>
          <p:nvPr/>
        </p:nvSpPr>
        <p:spPr>
          <a:xfrm>
            <a:off x="4419297" y="5906684"/>
            <a:ext cx="3820813"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000" b="1" dirty="0">
                <a:latin typeface="Calibri" panose="020F0502020204030204" pitchFamily="34" charset="0"/>
                <a:ea typeface="Calibri" panose="020F0502020204030204" pitchFamily="34" charset="0"/>
                <a:cs typeface="Calibri" panose="020F0502020204030204" pitchFamily="34" charset="0"/>
              </a:rPr>
              <a:t>Email id : </a:t>
            </a:r>
            <a:r>
              <a:rPr lang="en-IN" sz="2000"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contact@travelopro.com</a:t>
            </a:r>
            <a:endParaRPr lang="en-IN" sz="2000" dirty="0">
              <a:latin typeface="Calibri" panose="020F0502020204030204" pitchFamily="34" charset="0"/>
              <a:ea typeface="Calibri" panose="020F0502020204030204" pitchFamily="34" charset="0"/>
              <a:cs typeface="Calibri" panose="020F0502020204030204" pitchFamily="34" charset="0"/>
            </a:endParaRPr>
          </a:p>
          <a:p>
            <a:r>
              <a:rPr lang="en-IN" sz="2000" b="1" dirty="0">
                <a:latin typeface="Calibri" panose="020F0502020204030204" pitchFamily="34" charset="0"/>
                <a:ea typeface="Calibri" panose="020F0502020204030204" pitchFamily="34" charset="0"/>
                <a:cs typeface="Calibri" panose="020F0502020204030204" pitchFamily="34" charset="0"/>
              </a:rPr>
              <a:t>Phone No : </a:t>
            </a:r>
            <a:r>
              <a:rPr lang="en-GB" sz="2000" b="1" dirty="0">
                <a:latin typeface="Calibri" panose="020F0502020204030204" pitchFamily="34" charset="0"/>
                <a:ea typeface="Calibri" panose="020F0502020204030204" pitchFamily="34" charset="0"/>
                <a:cs typeface="Calibri" panose="020F0502020204030204" pitchFamily="34" charset="0"/>
              </a:rPr>
              <a:t>98455 66441</a:t>
            </a:r>
            <a:endParaRPr lang="en-IN" sz="2000" dirty="0">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DAB79601-924F-E32B-829B-3D47DCB59E6B}"/>
              </a:ext>
            </a:extLst>
          </p:cNvPr>
          <p:cNvSpPr txBox="1"/>
          <p:nvPr/>
        </p:nvSpPr>
        <p:spPr>
          <a:xfrm>
            <a:off x="5113283" y="122799"/>
            <a:ext cx="2144110" cy="707886"/>
          </a:xfrm>
          <a:prstGeom prst="rect">
            <a:avLst/>
          </a:prstGeom>
          <a:noFill/>
        </p:spPr>
        <p:txBody>
          <a:bodyPr wrap="square">
            <a:spAutoFit/>
          </a:bodyPr>
          <a:lstStyle/>
          <a:p>
            <a:pPr algn="l">
              <a:spcAft>
                <a:spcPts val="1500"/>
              </a:spcAft>
            </a:pPr>
            <a:r>
              <a:rPr lang="en-IN" sz="4000" b="1" i="0" dirty="0">
                <a:effectLst/>
                <a:latin typeface="robotobold"/>
              </a:rPr>
              <a:t>Car API</a:t>
            </a:r>
          </a:p>
        </p:txBody>
      </p:sp>
      <p:pic>
        <p:nvPicPr>
          <p:cNvPr id="9" name="Picture 8">
            <a:extLst>
              <a:ext uri="{FF2B5EF4-FFF2-40B4-BE49-F238E27FC236}">
                <a16:creationId xmlns:a16="http://schemas.microsoft.com/office/drawing/2014/main" id="{745B1FDA-BC28-4C9F-21DD-D194549ECB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437" y="938682"/>
            <a:ext cx="9574832" cy="4735601"/>
          </a:xfrm>
          <a:prstGeom prst="rect">
            <a:avLst/>
          </a:prstGeom>
        </p:spPr>
      </p:pic>
    </p:spTree>
    <p:extLst>
      <p:ext uri="{BB962C8B-B14F-4D97-AF65-F5344CB8AC3E}">
        <p14:creationId xmlns:p14="http://schemas.microsoft.com/office/powerpoint/2010/main" val="1128405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79450-AB6A-A6E0-426E-B9AFBD1F764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51CE2D7-BDD5-17A4-EF32-074D53E09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8" y="143203"/>
            <a:ext cx="2000085" cy="455082"/>
          </a:xfrm>
          <a:prstGeom prst="rect">
            <a:avLst/>
          </a:prstGeom>
        </p:spPr>
      </p:pic>
      <p:sp>
        <p:nvSpPr>
          <p:cNvPr id="3" name="TextBox 2">
            <a:extLst>
              <a:ext uri="{FF2B5EF4-FFF2-40B4-BE49-F238E27FC236}">
                <a16:creationId xmlns:a16="http://schemas.microsoft.com/office/drawing/2014/main" id="{E4E66E58-1ACD-9141-C8E0-E5936BBD21F6}"/>
              </a:ext>
            </a:extLst>
          </p:cNvPr>
          <p:cNvSpPr txBox="1"/>
          <p:nvPr/>
        </p:nvSpPr>
        <p:spPr>
          <a:xfrm>
            <a:off x="725993" y="834452"/>
            <a:ext cx="10740014" cy="5417252"/>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manage the API product and pricing ourselves to provide the most competitive proposition for your customers. You do not have to get involved – unless you want to. As part of our services, we're backed by the largest travel car rental inventory.</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This manner we offer the same robust technology and logical customer experience. Technology may be what powers us but the core of what we do is in the product we provide. Over the years, we have developed strong and lasting relationships with the top car API Suppliers and providers all around India and the world.</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You can also add car pictures to the database. We offer unique, high-resolution images taken at some of the most important cars shows in the automotive industry. We provide the following Car Booking Tech Solutions: Launch your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car booking engine</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with a white label and custom travel services. And Car Rental Booking Engine with Car Rental Reservation System.</a:t>
            </a:r>
          </a:p>
        </p:txBody>
      </p:sp>
    </p:spTree>
    <p:extLst>
      <p:ext uri="{BB962C8B-B14F-4D97-AF65-F5344CB8AC3E}">
        <p14:creationId xmlns:p14="http://schemas.microsoft.com/office/powerpoint/2010/main" val="2174380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EB9D5-D71B-8624-BF92-5D682C9D0C4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AC880AE-4F38-BBB2-C599-1540826F7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8" y="143203"/>
            <a:ext cx="2000085" cy="455082"/>
          </a:xfrm>
          <a:prstGeom prst="rect">
            <a:avLst/>
          </a:prstGeom>
        </p:spPr>
      </p:pic>
      <p:sp>
        <p:nvSpPr>
          <p:cNvPr id="3" name="TextBox 2">
            <a:extLst>
              <a:ext uri="{FF2B5EF4-FFF2-40B4-BE49-F238E27FC236}">
                <a16:creationId xmlns:a16="http://schemas.microsoft.com/office/drawing/2014/main" id="{688A54ED-8957-9B1E-9EC8-1BA131337539}"/>
              </a:ext>
            </a:extLst>
          </p:cNvPr>
          <p:cNvSpPr txBox="1"/>
          <p:nvPr/>
        </p:nvSpPr>
        <p:spPr>
          <a:xfrm>
            <a:off x="861847" y="734486"/>
            <a:ext cx="10815146" cy="581242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And we made connectivity with various suppliers also. Travel suppliers have provided the opportunity to many IATA and NON-IATA travel agents to build their booking system without any knowledge of the travel industry. Travel distributors with a set of suppliers from hotel, car, tours, and transfers, accessed in API format and integrated through web services.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Car suppliers are consolidating global data to provide great inventory to portals and apps. It is all because of the technological advancement, that the car rental companies are capable of providing a smooth and organized service to its customers along with the hassle-free journey.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Car rental software</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and taxi booking app are to be credited for making a stride in the world of travel Management.</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have a separate team of expert developers who are seasoned professionals when it comes to API consumption and integration. Whether it's a travel and hospitality API or Social Media APIs (Face book, Twitter, Google+, etc.), we are thoroughly experienced.</a:t>
            </a:r>
          </a:p>
        </p:txBody>
      </p:sp>
    </p:spTree>
    <p:extLst>
      <p:ext uri="{BB962C8B-B14F-4D97-AF65-F5344CB8AC3E}">
        <p14:creationId xmlns:p14="http://schemas.microsoft.com/office/powerpoint/2010/main" val="329481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7DBD5-209D-CBAE-7AA6-1E631012D93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DD490F7-3A89-400E-BC37-26D908B45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8" y="143203"/>
            <a:ext cx="2000085" cy="455082"/>
          </a:xfrm>
          <a:prstGeom prst="rect">
            <a:avLst/>
          </a:prstGeom>
        </p:spPr>
      </p:pic>
      <p:sp>
        <p:nvSpPr>
          <p:cNvPr id="3" name="TextBox 2">
            <a:extLst>
              <a:ext uri="{FF2B5EF4-FFF2-40B4-BE49-F238E27FC236}">
                <a16:creationId xmlns:a16="http://schemas.microsoft.com/office/drawing/2014/main" id="{621ECACF-8901-E754-A2B8-BF68A89C8036}"/>
              </a:ext>
            </a:extLst>
          </p:cNvPr>
          <p:cNvSpPr txBox="1"/>
          <p:nvPr/>
        </p:nvSpPr>
        <p:spPr>
          <a:xfrm>
            <a:off x="1010551" y="823942"/>
            <a:ext cx="10016359" cy="5417252"/>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Car Booking APIs directly connect you to all the data you need to build an innovative website or android or IOS app. Your customers will be able to take the benefits of the best fares on cars from global suppliers. Technology may be what powers us but the core of what we do is in the product we provide.</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Over the years, we have developed strong and lasting relationships with the top car API Suppliers and providers all around India and the world. Our safety endpoint lets you lock and unlock car doors with just a few lines of code. The location endpoint allows you to pinpoint the latitude and longitude of a car.</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odometer endpoint makes it possible to retrieve the total distance </a:t>
            </a:r>
            <a:r>
              <a:rPr lang="en-IN" sz="2400" kern="100" dirty="0" err="1">
                <a:effectLst/>
                <a:latin typeface="Calibri" panose="020F0502020204030204" pitchFamily="34" charset="0"/>
                <a:ea typeface="Calibri" panose="020F0502020204030204" pitchFamily="34" charset="0"/>
                <a:cs typeface="Times New Roman" panose="02020603050405020304" pitchFamily="18" charset="0"/>
              </a:rPr>
              <a:t>traveled</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by a vehicle. Let hosts share their car's location and car keys with clients directly through your app. Let your technicians locate and unlock your users’ cars to clean and detail them on the spot.</a:t>
            </a:r>
          </a:p>
        </p:txBody>
      </p:sp>
    </p:spTree>
    <p:extLst>
      <p:ext uri="{BB962C8B-B14F-4D97-AF65-F5344CB8AC3E}">
        <p14:creationId xmlns:p14="http://schemas.microsoft.com/office/powerpoint/2010/main" val="3233739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0BE9F-CC11-D4DD-A33B-1D25916E003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4B4A4D1-B037-D48B-D566-A1AE14AB0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8" y="143203"/>
            <a:ext cx="2000085" cy="455082"/>
          </a:xfrm>
          <a:prstGeom prst="rect">
            <a:avLst/>
          </a:prstGeom>
        </p:spPr>
      </p:pic>
      <p:sp>
        <p:nvSpPr>
          <p:cNvPr id="3" name="TextBox 2">
            <a:extLst>
              <a:ext uri="{FF2B5EF4-FFF2-40B4-BE49-F238E27FC236}">
                <a16:creationId xmlns:a16="http://schemas.microsoft.com/office/drawing/2014/main" id="{3A8703C1-BF38-BC36-8571-4565AA144578}"/>
              </a:ext>
            </a:extLst>
          </p:cNvPr>
          <p:cNvSpPr txBox="1"/>
          <p:nvPr/>
        </p:nvSpPr>
        <p:spPr>
          <a:xfrm>
            <a:off x="1051033" y="856510"/>
            <a:ext cx="10279119" cy="5417252"/>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And our car API involves in-vehicle tracking system, PNR generation, Trip reports, Agent report for bookings and cancellations, Multiple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XML integration</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SMS alerts and Email alerts, Enhanced customer service, Agent commission report, Major suppliers of Car and Transfers API provider are Car Trawler, A2B GTA Hotel beds.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offer a secure and user-friendly API that delivers access to our data in logical building blocks. You just choose the data you require and the API delivers the rectify building blocks.</a:t>
            </a:r>
          </a:p>
          <a:p>
            <a:pPr marL="285750" indent="-285750" algn="just">
              <a:lnSpc>
                <a:spcPct val="107000"/>
              </a:lnSpc>
              <a:spcAft>
                <a:spcPts val="800"/>
              </a:spcAft>
              <a:buFont typeface="Arial" panose="020B0604020202020204" pitchFamily="34" charset="0"/>
              <a:buChar char="•"/>
            </a:pP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Car reservation software</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supports your online reservation system with an added feature to offer your online guests and travel sub-agents to reserve for cars and transfers apart from common flights and hotels. The car rental software helps OTAs to provide a one-stop-shop for all kinds of online reservations to its customers.</a:t>
            </a:r>
          </a:p>
        </p:txBody>
      </p:sp>
    </p:spTree>
    <p:extLst>
      <p:ext uri="{BB962C8B-B14F-4D97-AF65-F5344CB8AC3E}">
        <p14:creationId xmlns:p14="http://schemas.microsoft.com/office/powerpoint/2010/main" val="1178795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A1551-BB76-FB2F-6C5A-7FBAFAB5B0C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B57EC27-5C41-9394-C2D9-3AA6FB32E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8" y="143203"/>
            <a:ext cx="2000085" cy="455082"/>
          </a:xfrm>
          <a:prstGeom prst="rect">
            <a:avLst/>
          </a:prstGeom>
        </p:spPr>
      </p:pic>
      <p:sp>
        <p:nvSpPr>
          <p:cNvPr id="3" name="TextBox 2">
            <a:extLst>
              <a:ext uri="{FF2B5EF4-FFF2-40B4-BE49-F238E27FC236}">
                <a16:creationId xmlns:a16="http://schemas.microsoft.com/office/drawing/2014/main" id="{B725D6FE-7591-A300-E84D-6C219D62484A}"/>
              </a:ext>
            </a:extLst>
          </p:cNvPr>
          <p:cNvSpPr txBox="1"/>
          <p:nvPr/>
        </p:nvSpPr>
        <p:spPr>
          <a:xfrm>
            <a:off x="751489" y="748295"/>
            <a:ext cx="10689021" cy="581242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For car suppliers, it is a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central booking system</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for all the cars and cabs and its related data like availability, model, seat capacity, rates and many more. You can enjoy different choices when you think of connecting to Travelopro for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online car booking services</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offer API options to the users who desire to choose special booking services and give a boost to their business. We are very particular while offering our solutions and rendering services to our clients. We offer dedicated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car rental services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with the help of XML API that targets specifically the corporate travelers, intercity travelers, tourists along with Tier 2 and Tier 3 cities all over the country.</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offer simple online car booking services. And we have a wide plethora of options for our customers from which they can select the ones best suited for them Also we have some of the best affordable rates to offer to our clients. There is no secrecy of information in our booking system, and you can get all the details of the cab along with driver details.</a:t>
            </a:r>
          </a:p>
        </p:txBody>
      </p:sp>
    </p:spTree>
    <p:extLst>
      <p:ext uri="{BB962C8B-B14F-4D97-AF65-F5344CB8AC3E}">
        <p14:creationId xmlns:p14="http://schemas.microsoft.com/office/powerpoint/2010/main" val="1264544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3317A-5E0E-B7EA-DD9B-7E7D77ABE90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8BDA9FF-5973-2F58-73D3-D59B2AFA7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8" y="143203"/>
            <a:ext cx="2000085" cy="455082"/>
          </a:xfrm>
          <a:prstGeom prst="rect">
            <a:avLst/>
          </a:prstGeom>
        </p:spPr>
      </p:pic>
      <p:sp>
        <p:nvSpPr>
          <p:cNvPr id="3" name="TextBox 2">
            <a:extLst>
              <a:ext uri="{FF2B5EF4-FFF2-40B4-BE49-F238E27FC236}">
                <a16:creationId xmlns:a16="http://schemas.microsoft.com/office/drawing/2014/main" id="{E74ECC4E-BD91-7ED8-01B7-090999D77B3E}"/>
              </a:ext>
            </a:extLst>
          </p:cNvPr>
          <p:cNvSpPr txBox="1"/>
          <p:nvPr/>
        </p:nvSpPr>
        <p:spPr>
          <a:xfrm>
            <a:off x="1240220" y="1206376"/>
            <a:ext cx="7315200" cy="3954352"/>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Features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Real time streaming of prices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Easy integration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Fully flexible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Best rate guaranteed</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Multi-language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Fast, robust and scalable</a:t>
            </a:r>
          </a:p>
        </p:txBody>
      </p:sp>
    </p:spTree>
    <p:extLst>
      <p:ext uri="{BB962C8B-B14F-4D97-AF65-F5344CB8AC3E}">
        <p14:creationId xmlns:p14="http://schemas.microsoft.com/office/powerpoint/2010/main" val="101160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ED2D7-85E5-3CA0-D1DC-EF8896EA044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4B924CB-13B5-06C3-5177-280E1B61A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8" y="143203"/>
            <a:ext cx="2000085" cy="455082"/>
          </a:xfrm>
          <a:prstGeom prst="rect">
            <a:avLst/>
          </a:prstGeom>
        </p:spPr>
      </p:pic>
      <p:sp>
        <p:nvSpPr>
          <p:cNvPr id="2" name="Title 1">
            <a:extLst>
              <a:ext uri="{FF2B5EF4-FFF2-40B4-BE49-F238E27FC236}">
                <a16:creationId xmlns:a16="http://schemas.microsoft.com/office/drawing/2014/main" id="{2EB3B65C-F236-1B98-C856-F6F3D4525EE6}"/>
              </a:ext>
            </a:extLst>
          </p:cNvPr>
          <p:cNvSpPr txBox="1">
            <a:spLocks/>
          </p:cNvSpPr>
          <p:nvPr/>
        </p:nvSpPr>
        <p:spPr>
          <a:xfrm>
            <a:off x="973337" y="890064"/>
            <a:ext cx="10245326" cy="4804602"/>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tx2">
                    <a:lumMod val="40000"/>
                    <a:lumOff val="6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spcBef>
                <a:spcPts val="0"/>
              </a:spcBef>
            </a:pPr>
            <a:r>
              <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rPr>
              <a:t>CONTACT US:</a:t>
            </a: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For more details, please visit our website: </a:t>
            </a:r>
          </a:p>
          <a:p>
            <a:pPr algn="ctr">
              <a:spcBef>
                <a:spcPts val="0"/>
              </a:spcBef>
            </a:pPr>
            <a:endPar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Bef>
                <a:spcPts val="0"/>
              </a:spcBef>
            </a:pPr>
            <a:r>
              <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https://www.travelopro.com/car-api.php</a:t>
            </a:r>
            <a:endPar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Bef>
                <a:spcPts val="0"/>
              </a:spcBef>
            </a:pPr>
            <a:endParaRPr lang="en-IN" sz="2800" b="1" u="sng"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spcBef>
                <a:spcPts val="0"/>
              </a:spcBef>
            </a:pPr>
            <a:r>
              <a:rPr lang="en-IN" sz="28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Email id :  </a:t>
            </a:r>
            <a:r>
              <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contact@travelopro.com</a:t>
            </a: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Phone No : </a:t>
            </a:r>
            <a:r>
              <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rPr>
              <a:t>98455 66441</a:t>
            </a:r>
            <a:br>
              <a:rPr lang="en-IN" sz="2800" cap="none" dirty="0">
                <a:solidFill>
                  <a:schemeClr val="tx1"/>
                </a:solidFill>
                <a:latin typeface="Times New Roman" panose="02020603050405020304" pitchFamily="18" charset="0"/>
                <a:cs typeface="Times New Roman" panose="02020603050405020304" pitchFamily="18" charset="0"/>
              </a:rPr>
            </a:br>
            <a:endPar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2838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A2C68-5AAF-E927-1BAF-873AD766394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746B989-5F4B-2B41-1D10-8BAD73083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8" y="143203"/>
            <a:ext cx="2000085" cy="455082"/>
          </a:xfrm>
          <a:prstGeom prst="rect">
            <a:avLst/>
          </a:prstGeom>
        </p:spPr>
      </p:pic>
      <p:sp>
        <p:nvSpPr>
          <p:cNvPr id="3" name="TextBox 2">
            <a:extLst>
              <a:ext uri="{FF2B5EF4-FFF2-40B4-BE49-F238E27FC236}">
                <a16:creationId xmlns:a16="http://schemas.microsoft.com/office/drawing/2014/main" id="{6848B497-4361-5D7E-5DAF-8B8EC09FA0EC}"/>
              </a:ext>
            </a:extLst>
          </p:cNvPr>
          <p:cNvSpPr txBox="1"/>
          <p:nvPr/>
        </p:nvSpPr>
        <p:spPr>
          <a:xfrm>
            <a:off x="1003737" y="1022003"/>
            <a:ext cx="10184525" cy="5124673"/>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By integrating our Car API, you can conveniently and transparently access thousands of third-party travel products-with a single click</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Since the launch of our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Car Hire Search and Booking API</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we have become one of the few truly global car hire distribution channels. Whether you are a small independent car rental business, major multinational, or peer to peer operator. We will provide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car API</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to your website.</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distribution capability helps connect your car rental company to global travel platform. If you own a car rental company, our platform can help you sell to travel agencies and corporate with innovative distribution and booking solutions. We can customize the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booking engine</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as per the client unique requirements.</a:t>
            </a:r>
          </a:p>
        </p:txBody>
      </p:sp>
    </p:spTree>
    <p:extLst>
      <p:ext uri="{BB962C8B-B14F-4D97-AF65-F5344CB8AC3E}">
        <p14:creationId xmlns:p14="http://schemas.microsoft.com/office/powerpoint/2010/main" val="2136399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5BA1C-D44A-BD6A-B4E6-72658A44D1A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25EB6CE-AF85-94BF-B765-0E26FDE16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8" y="143203"/>
            <a:ext cx="2000085" cy="455082"/>
          </a:xfrm>
          <a:prstGeom prst="rect">
            <a:avLst/>
          </a:prstGeom>
        </p:spPr>
      </p:pic>
      <p:sp>
        <p:nvSpPr>
          <p:cNvPr id="3" name="TextBox 2">
            <a:extLst>
              <a:ext uri="{FF2B5EF4-FFF2-40B4-BE49-F238E27FC236}">
                <a16:creationId xmlns:a16="http://schemas.microsoft.com/office/drawing/2014/main" id="{2F8BBFC7-665C-22C8-FE56-4035740ADDA2}"/>
              </a:ext>
            </a:extLst>
          </p:cNvPr>
          <p:cNvSpPr txBox="1"/>
          <p:nvPr/>
        </p:nvSpPr>
        <p:spPr>
          <a:xfrm>
            <a:off x="846082" y="1115546"/>
            <a:ext cx="10499835" cy="4626908"/>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will adapt our system to fit your brand, and will provide all the support to integrate your website with our APIs. We aim to provide a new dimension of service concept, and always strive to stay at the technological forefront at all times by offering the best solutions for travel industry.</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have been in the car rental business for more than 10 years and have grown to become one of the trusted online car rental providers for travel companies. We are proud to be a partner of some of the leading car rental companies all around the world.</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provide car rental companies with a highly efficient route to market. The scale of our marketplace gives them access to global customer base thus providing them with a gateway to all segments of the travel industries.</a:t>
            </a:r>
          </a:p>
        </p:txBody>
      </p:sp>
    </p:spTree>
    <p:extLst>
      <p:ext uri="{BB962C8B-B14F-4D97-AF65-F5344CB8AC3E}">
        <p14:creationId xmlns:p14="http://schemas.microsoft.com/office/powerpoint/2010/main" val="3688833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0876F-6A74-651E-4DC3-8E462E60E54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C8FCD3C-2C17-A4F0-B72F-08D35EBD6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8" y="143203"/>
            <a:ext cx="2000085" cy="455082"/>
          </a:xfrm>
          <a:prstGeom prst="rect">
            <a:avLst/>
          </a:prstGeom>
        </p:spPr>
      </p:pic>
      <p:sp>
        <p:nvSpPr>
          <p:cNvPr id="3" name="TextBox 2">
            <a:extLst>
              <a:ext uri="{FF2B5EF4-FFF2-40B4-BE49-F238E27FC236}">
                <a16:creationId xmlns:a16="http://schemas.microsoft.com/office/drawing/2014/main" id="{D763F72D-6A32-D244-7B97-A2B2387E79D5}"/>
              </a:ext>
            </a:extLst>
          </p:cNvPr>
          <p:cNvSpPr txBox="1"/>
          <p:nvPr/>
        </p:nvSpPr>
        <p:spPr>
          <a:xfrm>
            <a:off x="888124" y="929045"/>
            <a:ext cx="10415752" cy="5417252"/>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commitment to the travel market has fostered longstanding partnerships with the travel industry, travel agents, travel destinations and tour operators all around the world. Travelopro is one of the most widely recognized firms in the travel industry that caters to cost-effective business.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From increased conversion to brand trust along with strong pricing built within a highly competitive environment. A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Car Rental API</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is a software component of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car rental service provider</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websites that allow travel agents to search for great car deals and to manage car rental reservations.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is a Car API Integration services and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travel booking XML API technology solutions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provider company. Using our car rental APIs, agencies can easily track car availability and rental activity at their locations. we provide you with access to our Car API, and once it is integrated into your website, it will allow your customers to access our inventory.</a:t>
            </a:r>
          </a:p>
        </p:txBody>
      </p:sp>
    </p:spTree>
    <p:extLst>
      <p:ext uri="{BB962C8B-B14F-4D97-AF65-F5344CB8AC3E}">
        <p14:creationId xmlns:p14="http://schemas.microsoft.com/office/powerpoint/2010/main" val="203458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C8D39-A952-E149-5CD8-FA108E1EAFC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66EAB5B-8449-423A-6190-F9E7B7890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8" y="143203"/>
            <a:ext cx="2000085" cy="455082"/>
          </a:xfrm>
          <a:prstGeom prst="rect">
            <a:avLst/>
          </a:prstGeom>
        </p:spPr>
      </p:pic>
      <p:sp>
        <p:nvSpPr>
          <p:cNvPr id="3" name="TextBox 2">
            <a:extLst>
              <a:ext uri="{FF2B5EF4-FFF2-40B4-BE49-F238E27FC236}">
                <a16:creationId xmlns:a16="http://schemas.microsoft.com/office/drawing/2014/main" id="{BFC79A05-3519-F8A9-D04B-216EE9017361}"/>
              </a:ext>
            </a:extLst>
          </p:cNvPr>
          <p:cNvSpPr txBox="1"/>
          <p:nvPr/>
        </p:nvSpPr>
        <p:spPr>
          <a:xfrm>
            <a:off x="1282261" y="1850484"/>
            <a:ext cx="8250621" cy="3338799"/>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quick, easy and flexible CAR Rental APIs directly connect to all the inventory need to build a state-of-the-art travel website or mobile app. Our Car Booking APIs directly connect you to all the data you need to build an innovative website.</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Your customers will be able to take benefits of the best deals on cars from global suppliers. We provide end-to-end online Car rental portal to travel agents by integrating with popular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GDS providers</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745870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461E4-A67F-5857-0CBC-9E720078B5F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E431288-1BDA-A56A-AAB1-3DE2B8BD0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8" y="143203"/>
            <a:ext cx="2000085" cy="455082"/>
          </a:xfrm>
          <a:prstGeom prst="rect">
            <a:avLst/>
          </a:prstGeom>
        </p:spPr>
      </p:pic>
      <p:sp>
        <p:nvSpPr>
          <p:cNvPr id="3" name="TextBox 2">
            <a:extLst>
              <a:ext uri="{FF2B5EF4-FFF2-40B4-BE49-F238E27FC236}">
                <a16:creationId xmlns:a16="http://schemas.microsoft.com/office/drawing/2014/main" id="{33AAAD80-FE54-CF82-7AC1-BE5291AF084A}"/>
              </a:ext>
            </a:extLst>
          </p:cNvPr>
          <p:cNvSpPr txBox="1"/>
          <p:nvPr/>
        </p:nvSpPr>
        <p:spPr>
          <a:xfrm>
            <a:off x="843455" y="724995"/>
            <a:ext cx="10505090" cy="5622437"/>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How Car APIs are Changing the Car Rental Industry?</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We offer you access to our car API, and once it is integrated into your website, it will permit your customers to access our file. Our Fast, Easy and Flexible Car Rental APIs directly connect you to all the inventory need to build a state-of-the-art travel website or mobile app.</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car rental system</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can integrate multiple car rentals API to provide the broadest selection of customer's own choice of vehicles as per their budget, no. of passengers and convenience.</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subagents can book cars from their dedicated booking engine CMS system to gain commissions on every booking. In turn, the car consolidators can gain through raised reservations not only through various travel agents but also attain universal client exposure.</a:t>
            </a:r>
          </a:p>
        </p:txBody>
      </p:sp>
    </p:spTree>
    <p:extLst>
      <p:ext uri="{BB962C8B-B14F-4D97-AF65-F5344CB8AC3E}">
        <p14:creationId xmlns:p14="http://schemas.microsoft.com/office/powerpoint/2010/main" val="3682982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C4F1E-C1AD-4B19-A2E0-4593BD444DD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BA6BE17-F3AF-4871-6868-7D1DAC1C6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8" y="143203"/>
            <a:ext cx="2000085" cy="455082"/>
          </a:xfrm>
          <a:prstGeom prst="rect">
            <a:avLst/>
          </a:prstGeom>
        </p:spPr>
      </p:pic>
      <p:sp>
        <p:nvSpPr>
          <p:cNvPr id="3" name="TextBox 2">
            <a:extLst>
              <a:ext uri="{FF2B5EF4-FFF2-40B4-BE49-F238E27FC236}">
                <a16:creationId xmlns:a16="http://schemas.microsoft.com/office/drawing/2014/main" id="{42611415-5E9A-9E5D-D1D9-4301640C8461}"/>
              </a:ext>
            </a:extLst>
          </p:cNvPr>
          <p:cNvSpPr txBox="1"/>
          <p:nvPr/>
        </p:nvSpPr>
        <p:spPr>
          <a:xfrm>
            <a:off x="800345" y="853400"/>
            <a:ext cx="10761035" cy="5417252"/>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car rental app</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can be built for all the native mobile platforms like android and iOS to allow instant bookings through the mobile app. Your customers or agents can get the best deals on our Car Rental API from wherever they are in the world.</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For establishing an interconnected smart car ecosystem, the role of car APIs is immense. An optimally designed connected car platform can integrate different types of in-car systems – from entertainment systems and car radios to in-car safety tools, navigation guides and warnings in a manner that makes driving safer, easier, and a more holistic experience than ever before.</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APIs that can perform such integration deliver value to the car-owner as well as the automobile manufacturers. Accessing manufacturer data – Right from the model number of a vehicle and its year of make, to the manufacturer contact details and registration number – everything becomes easily accessible for the car owner, with the help of a custom-built API.</a:t>
            </a:r>
          </a:p>
        </p:txBody>
      </p:sp>
    </p:spTree>
    <p:extLst>
      <p:ext uri="{BB962C8B-B14F-4D97-AF65-F5344CB8AC3E}">
        <p14:creationId xmlns:p14="http://schemas.microsoft.com/office/powerpoint/2010/main" val="3649666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F8417-9AEC-CBE2-CDE6-1267EDEA3AA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24FBFCF-C4F8-5AD8-9912-734FBB3DE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8" y="143203"/>
            <a:ext cx="2000085" cy="455082"/>
          </a:xfrm>
          <a:prstGeom prst="rect">
            <a:avLst/>
          </a:prstGeom>
        </p:spPr>
      </p:pic>
      <p:sp>
        <p:nvSpPr>
          <p:cNvPr id="3" name="TextBox 2">
            <a:extLst>
              <a:ext uri="{FF2B5EF4-FFF2-40B4-BE49-F238E27FC236}">
                <a16:creationId xmlns:a16="http://schemas.microsoft.com/office/drawing/2014/main" id="{642B465A-50F5-C533-890F-6E6476097BBB}"/>
              </a:ext>
            </a:extLst>
          </p:cNvPr>
          <p:cNvSpPr txBox="1"/>
          <p:nvPr/>
        </p:nvSpPr>
        <p:spPr>
          <a:xfrm>
            <a:off x="1203434" y="1014384"/>
            <a:ext cx="9785131" cy="5124673"/>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With an interface like this, pulling out any specific manufacturer related data becomes a breeze. Locking/unlocking vehicle doors – It is one of the most basic functions that can be performed by a car API.</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With a Smartphone powered by API, a driver can activate central locking in his/her car, as well as unlock the car’s doors, whenever required. API providers also have to make sure that the software cannot be hacked into.</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And Car APIs Are Must for Car Rental Industry. Mobile app developers have every reason to be excited about the powerful features and controls that they can add to their applications with the help of car API.</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benefits of API-led connectivity and the agility and speed that it can provide have produced dramatic business outcomes in the car rental industry. So if you have a rental company, get a car API today!</a:t>
            </a:r>
          </a:p>
        </p:txBody>
      </p:sp>
    </p:spTree>
    <p:extLst>
      <p:ext uri="{BB962C8B-B14F-4D97-AF65-F5344CB8AC3E}">
        <p14:creationId xmlns:p14="http://schemas.microsoft.com/office/powerpoint/2010/main" val="313708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D22F1-F3BF-24E8-BB32-D29EC00ABE3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8AAFC80-F7ED-0D65-B516-D93906EEC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868" y="143203"/>
            <a:ext cx="2000085" cy="455082"/>
          </a:xfrm>
          <a:prstGeom prst="rect">
            <a:avLst/>
          </a:prstGeom>
        </p:spPr>
      </p:pic>
      <p:sp>
        <p:nvSpPr>
          <p:cNvPr id="3" name="TextBox 2">
            <a:extLst>
              <a:ext uri="{FF2B5EF4-FFF2-40B4-BE49-F238E27FC236}">
                <a16:creationId xmlns:a16="http://schemas.microsoft.com/office/drawing/2014/main" id="{2229FDD6-6937-DDF1-A3D4-9DBB151C3FB2}"/>
              </a:ext>
            </a:extLst>
          </p:cNvPr>
          <p:cNvSpPr txBox="1"/>
          <p:nvPr/>
        </p:nvSpPr>
        <p:spPr>
          <a:xfrm>
            <a:off x="835572" y="617781"/>
            <a:ext cx="10520856" cy="5622437"/>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Empower Your Car Rental Business with Car API Integration</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Car Booking APIs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directly connect you to all the data you need to build an innovative website or android or IOS app. Your customers will be able to take the benefits of the best fares on cars from global suppliers.</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Fast, Easy and Flexible Car Rental APIs directly connect you to all the inventory need to build a state-of-the-art travel website or mobile app. Your customers or agents can get the best deals on our Car Rental API from wherever they are in the world.</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For Easy to get started one-way, round trip, Local and Outstation trips. And we are specialized in simple and well documented; largest car routes inventory and super-fast search speed and the same results. For the Most Options compare prices, schedules, and amenities from hundreds of operators.</a:t>
            </a:r>
          </a:p>
        </p:txBody>
      </p:sp>
    </p:spTree>
    <p:extLst>
      <p:ext uri="{BB962C8B-B14F-4D97-AF65-F5344CB8AC3E}">
        <p14:creationId xmlns:p14="http://schemas.microsoft.com/office/powerpoint/2010/main" val="19145926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42</TotalTime>
  <Words>2087</Words>
  <Application>Microsoft Office PowerPoint</Application>
  <PresentationFormat>Widescreen</PresentationFormat>
  <Paragraphs>62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robotobold</vt:lpstr>
      <vt:lpstr>Symbol</vt:lpstr>
      <vt:lpstr>Times New Roman</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anu suya</dc:creator>
  <cp:lastModifiedBy>anu suya</cp:lastModifiedBy>
  <cp:revision>6</cp:revision>
  <dcterms:created xsi:type="dcterms:W3CDTF">2025-01-06T11:48:15Z</dcterms:created>
  <dcterms:modified xsi:type="dcterms:W3CDTF">2025-06-23T03:37:40Z</dcterms:modified>
</cp:coreProperties>
</file>