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28000467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552E7E-758F-43CD-A397-914BBE97CCED}" type="datetimeFigureOut">
              <a:rPr lang="en-IN" smtClean="0"/>
              <a:t>19-06-2025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042799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506553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23443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909051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942552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790132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427421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479449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428754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19-06-2025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544264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552E7E-758F-43CD-A397-914BBE97CCED}" type="datetimeFigureOut">
              <a:rPr lang="en-IN" smtClean="0"/>
              <a:t>19-06-2025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41793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552E7E-758F-43CD-A397-914BBE97CCED}" type="datetimeFigureOut">
              <a:rPr lang="en-IN" smtClean="0"/>
              <a:t>19-06-2025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66232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552E7E-758F-43CD-A397-914BBE97CCED}" type="datetimeFigureOut">
              <a:rPr lang="en-IN" smtClean="0"/>
              <a:t>19-06-2025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23612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8552E7E-758F-43CD-A397-914BBE97CCED}" type="datetimeFigureOut">
              <a:rPr lang="en-IN" smtClean="0"/>
              <a:t>19-06-2025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40630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552E7E-758F-43CD-A397-914BBE97CCED}" type="datetimeFigureOut">
              <a:rPr lang="en-IN" smtClean="0"/>
              <a:t>19-06-2025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49423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552E7E-758F-43CD-A397-914BBE97CCED}" type="datetimeFigureOut">
              <a:rPr lang="en-IN" smtClean="0"/>
              <a:t>19-06-2025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578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8552E7E-758F-43CD-A397-914BBE97CCED}" type="datetimeFigureOut">
              <a:rPr lang="en-IN" smtClean="0"/>
              <a:t>19-06-2025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C9B7274-FDC9-4581-9648-4968DF90D0CD}" type="slidenum">
              <a:rPr lang="en-IN" smtClean="0"/>
              <a:t>‹#›</a:t>
            </a:fld>
            <a:endParaRPr lang="en-IN"/>
          </a:p>
        </p:txBody>
      </p:sp>
    </p:spTree>
    <p:extLst>
      <p:ext uri="{BB962C8B-B14F-4D97-AF65-F5344CB8AC3E}">
        <p14:creationId xmlns:p14="http://schemas.microsoft.com/office/powerpoint/2010/main" val="20308550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tour-and-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mobile-travel-app.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b2b-travel-porta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issuu.com/robertad6677/docs/b2b_portal_development.pptx"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technology-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technology-company.php" TargetMode="External"/><Relationship Id="rId4" Type="http://schemas.openxmlformats.org/officeDocument/2006/relationships/hyperlink" Target="https://www.travelopro.com/online-travel-software.php"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travel-software-development-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how-to-find-best-travel-software-development-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software-development.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destination-management-companies"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ravel-portal-development-cost.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ravel-software-solutions.php" TargetMode="External"/><Relationship Id="rId5" Type="http://schemas.openxmlformats.org/officeDocument/2006/relationships/hyperlink" Target="https://www.travelopro.com/crm-travel-software.php" TargetMode="External"/><Relationship Id="rId4" Type="http://schemas.openxmlformats.org/officeDocument/2006/relationships/hyperlink" Target="https://www.travelopro.com/hotel-booking-software.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icketing-system-onl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7FBAD3B-537B-DB9B-F4E2-7C6D714D02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6" name="TextBox 5">
            <a:extLst>
              <a:ext uri="{FF2B5EF4-FFF2-40B4-BE49-F238E27FC236}">
                <a16:creationId xmlns:a16="http://schemas.microsoft.com/office/drawing/2014/main" id="{69136AF7-A492-D6EB-A29D-06219F46578B}"/>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213198B-AEA7-63C3-4EE8-243BDBF9E90C}"/>
              </a:ext>
            </a:extLst>
          </p:cNvPr>
          <p:cNvSpPr txBox="1"/>
          <p:nvPr/>
        </p:nvSpPr>
        <p:spPr>
          <a:xfrm>
            <a:off x="2501462" y="184790"/>
            <a:ext cx="6926318" cy="584775"/>
          </a:xfrm>
          <a:prstGeom prst="rect">
            <a:avLst/>
          </a:prstGeom>
          <a:noFill/>
        </p:spPr>
        <p:txBody>
          <a:bodyPr wrap="square">
            <a:spAutoFit/>
          </a:bodyPr>
          <a:lstStyle/>
          <a:p>
            <a:r>
              <a:rPr lang="en-IN" sz="3200" b="1" dirty="0"/>
              <a:t>Travel Software Development Company</a:t>
            </a:r>
          </a:p>
        </p:txBody>
      </p:sp>
      <p:pic>
        <p:nvPicPr>
          <p:cNvPr id="11" name="Picture 10">
            <a:extLst>
              <a:ext uri="{FF2B5EF4-FFF2-40B4-BE49-F238E27FC236}">
                <a16:creationId xmlns:a16="http://schemas.microsoft.com/office/drawing/2014/main" id="{00D0F279-1CB9-879A-04EF-68CA643B66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8187" y="1019503"/>
            <a:ext cx="9795625" cy="4436465"/>
          </a:xfrm>
          <a:prstGeom prst="rect">
            <a:avLst/>
          </a:prstGeom>
        </p:spPr>
      </p:pic>
    </p:spTree>
    <p:extLst>
      <p:ext uri="{BB962C8B-B14F-4D97-AF65-F5344CB8AC3E}">
        <p14:creationId xmlns:p14="http://schemas.microsoft.com/office/powerpoint/2010/main" val="323813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D4004-B7A6-285B-D37E-8974D929B77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00D60D2-670C-6252-87E7-6F86BA074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A95FDAB4-CA70-2EB5-9818-27083765D9F3}"/>
              </a:ext>
            </a:extLst>
          </p:cNvPr>
          <p:cNvSpPr txBox="1"/>
          <p:nvPr/>
        </p:nvSpPr>
        <p:spPr>
          <a:xfrm>
            <a:off x="872358" y="1395429"/>
            <a:ext cx="10174014"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is fit for Tour Operators, Travel Agents, Car Hire Companies, Coach Companies and local DMC’s offering them a booking platform, as well as management and accounts solution for flights, accommodation, transfers, sightseeing and tours. Our software solutions enable the use of integrated XML data feeds both inwards as well as outwards.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create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tools and solution solutions for your needs at reasonable pricing and exceed your expectations. With a highly advanced documentation system with automated billing, receipts and vouchers. We assist to build your brand loyalty and improve ROI.</a:t>
            </a:r>
          </a:p>
        </p:txBody>
      </p:sp>
    </p:spTree>
    <p:extLst>
      <p:ext uri="{BB962C8B-B14F-4D97-AF65-F5344CB8AC3E}">
        <p14:creationId xmlns:p14="http://schemas.microsoft.com/office/powerpoint/2010/main" val="2383671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45630-E8B5-DDE7-7A56-F89703F03EF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C9040CF-5241-2D09-37E1-D47543B22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BD88B8CA-DB64-F9F1-2BDE-EA295B91FA20}"/>
              </a:ext>
            </a:extLst>
          </p:cNvPr>
          <p:cNvSpPr txBox="1"/>
          <p:nvPr/>
        </p:nvSpPr>
        <p:spPr>
          <a:xfrm>
            <a:off x="1187668" y="1099419"/>
            <a:ext cx="9406759" cy="484728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Travel &amp; Tourism Development Company Expertise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meet the needs of travelers, we encourage cutting-edge customized solutions for travel companies and organizations of all sizes.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Travel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Ticket Booking Portals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Hotel Booking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Gateway That Is Secure and Reliable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GPS-Based Navigation Services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of APIs</a:t>
            </a:r>
          </a:p>
        </p:txBody>
      </p:sp>
    </p:spTree>
    <p:extLst>
      <p:ext uri="{BB962C8B-B14F-4D97-AF65-F5344CB8AC3E}">
        <p14:creationId xmlns:p14="http://schemas.microsoft.com/office/powerpoint/2010/main" val="2973487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0EBCA-4A2E-0D35-E2F5-7E11B78632B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A27FF43-1097-D34D-2E23-D6A2316AD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CB7C7F25-EE75-DE6B-7BCC-A2E20FA55805}"/>
              </a:ext>
            </a:extLst>
          </p:cNvPr>
          <p:cNvSpPr txBox="1"/>
          <p:nvPr/>
        </p:nvSpPr>
        <p:spPr>
          <a:xfrm>
            <a:off x="1250731" y="1836560"/>
            <a:ext cx="7788166" cy="2958823"/>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By Virtual Reality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of social media</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Flight/ Bus/Taxi/ Bike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Management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Holiday Planner App Development</a:t>
            </a:r>
          </a:p>
        </p:txBody>
      </p:sp>
    </p:spTree>
    <p:extLst>
      <p:ext uri="{BB962C8B-B14F-4D97-AF65-F5344CB8AC3E}">
        <p14:creationId xmlns:p14="http://schemas.microsoft.com/office/powerpoint/2010/main" val="284010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A70A1-D36A-7DA2-52A3-5DD319F359C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D21908F-BCD5-F2E2-1A4C-84C5DA3306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E46DCD50-3AA4-6A5B-53F3-19F90CB4F078}"/>
              </a:ext>
            </a:extLst>
          </p:cNvPr>
          <p:cNvSpPr txBox="1"/>
          <p:nvPr/>
        </p:nvSpPr>
        <p:spPr>
          <a:xfrm>
            <a:off x="651640" y="519429"/>
            <a:ext cx="11183007"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Travelopro Add Value to Your Travel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You’re in the correct place if you’re looking for a travel website. We are a Travel &amp; Tourism Website Development Services Company that develops integrated travel websites and provides online travel business solutions. We offer extensible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B2C &amp; B2B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worldwide travel operators &amp; hospitality businesses.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deliver travel &amp; tourism software development and digital solutions and for the Travel and Hospitality industry players to help them seamlessly connect to their clients, staff and vendors as the market requires and convert an indifferent guest into a loyal customer.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use the latest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Javascript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PHP based web development frameworks to build an immersive and engaging experience for your clients. At the same time, we involve all those features (filters, images, reviews etc.) that would make your customers quest for holiday information quick and comprehensive.</a:t>
            </a:r>
          </a:p>
        </p:txBody>
      </p:sp>
    </p:spTree>
    <p:extLst>
      <p:ext uri="{BB962C8B-B14F-4D97-AF65-F5344CB8AC3E}">
        <p14:creationId xmlns:p14="http://schemas.microsoft.com/office/powerpoint/2010/main" val="281891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45664-3678-B0A8-00A8-8217B0CFA92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E123452-C037-BB95-1E2E-7AB5D7DBB8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7904D9F5-54D8-D025-9F1A-2A9E722C5298}"/>
              </a:ext>
            </a:extLst>
          </p:cNvPr>
          <p:cNvSpPr txBox="1"/>
          <p:nvPr/>
        </p:nvSpPr>
        <p:spPr>
          <a:xfrm>
            <a:off x="872358" y="720374"/>
            <a:ext cx="10447283"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leverage advanced technologies such as automation and data analytics to reorganize your internal processes and improve workflow. This has helped our customers remove process bottlenecks, cut process costs, shorten response times and boost productivity by several notches.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contribute to your business strengthening through establishing a travel portal in compliance with the specifics of your business, be it a B2B or B2C sector. By delivering robust comprehensive solutions with the possibility to add a selection of modules, we establish a powerful relationship between you and your clients.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expert developers has experience working with travel industry leaders. We strive to adhere to travel industry web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mobile app development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goals as per business needs. Catering to several clients over the years in the industry has helped us gain the highest ratings on every portal.</a:t>
            </a:r>
          </a:p>
        </p:txBody>
      </p:sp>
    </p:spTree>
    <p:extLst>
      <p:ext uri="{BB962C8B-B14F-4D97-AF65-F5344CB8AC3E}">
        <p14:creationId xmlns:p14="http://schemas.microsoft.com/office/powerpoint/2010/main" val="2098397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D087C-38CB-758E-0DC5-AB90ECFDD84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AED1F0-9B9B-2E88-A41B-D07B433B47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E677301D-41E6-FCED-067B-B3C125A8884C}"/>
              </a:ext>
            </a:extLst>
          </p:cNvPr>
          <p:cNvSpPr txBox="1"/>
          <p:nvPr/>
        </p:nvSpPr>
        <p:spPr>
          <a:xfrm>
            <a:off x="914400" y="1313132"/>
            <a:ext cx="9753600"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technology can help you to establish your own online travel business and can also assist you to expand to second level with its amazing online products.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varied customization services surround solutions for social media integration, inventory management, customer service, API bridging application and product development.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expert services for integrating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major GDS, XML, and any API to add modules such as social networking, price comparison, mobile ticketing, payment gateways, and more to provide you the finest travel management experience possible.</a:t>
            </a:r>
          </a:p>
        </p:txBody>
      </p:sp>
    </p:spTree>
    <p:extLst>
      <p:ext uri="{BB962C8B-B14F-4D97-AF65-F5344CB8AC3E}">
        <p14:creationId xmlns:p14="http://schemas.microsoft.com/office/powerpoint/2010/main" val="274949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4B0C88-FB53-D72F-436B-3DC31776B53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1217EDE-592B-1E99-C866-3684E6075A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5A382BC2-A5AC-CC6C-94C7-A988A218313C}"/>
              </a:ext>
            </a:extLst>
          </p:cNvPr>
          <p:cNvSpPr txBox="1"/>
          <p:nvPr/>
        </p:nvSpPr>
        <p:spPr>
          <a:xfrm>
            <a:off x="914400" y="1115546"/>
            <a:ext cx="10363200"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march well ahead owing to its fully automated</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Among the several travel technology services which we provide, major are channel management software and GDS/API/XML integration for Flights and Hotels.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take advantage of our broad array of solutions that include travel tracking, hotel booking, travel assistant, travel destinations, flight booking applications, and much more. We take pride in offering time-bound and highly competitive business solutions to boost your travel business profitability.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the technical know-how and the expertise to provide a business with the most contemporary and cutting-edge technology. This would help organizations have an upper hand over its competitors and boost productivity.</a:t>
            </a:r>
          </a:p>
        </p:txBody>
      </p:sp>
    </p:spTree>
    <p:extLst>
      <p:ext uri="{BB962C8B-B14F-4D97-AF65-F5344CB8AC3E}">
        <p14:creationId xmlns:p14="http://schemas.microsoft.com/office/powerpoint/2010/main" val="60512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1A300-EA1A-2FCF-869F-6B87C26207B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9538C71-222E-D18E-E60E-83D26C41D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AE22ADD7-7C81-A292-8E47-2E783572EA95}"/>
              </a:ext>
            </a:extLst>
          </p:cNvPr>
          <p:cNvSpPr txBox="1"/>
          <p:nvPr/>
        </p:nvSpPr>
        <p:spPr>
          <a:xfrm>
            <a:off x="809298" y="1364428"/>
            <a:ext cx="9396248"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developers are professionals in developing customized software solutions using modern technologies, social networking, location, mobile, and analytics that enables travel &amp; hospitality companies with several benefits, such as enhance the customer experience, improve operations, decrease costs of travel distribution, generate new revenue streams, improved customer loyalty and many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Get in touch with us today if you are looking for a development partner who provides an entire range of custom software, application, and portal development services. We offer one-stop travel and hospitality solutions.</a:t>
            </a:r>
          </a:p>
        </p:txBody>
      </p:sp>
    </p:spTree>
    <p:extLst>
      <p:ext uri="{BB962C8B-B14F-4D97-AF65-F5344CB8AC3E}">
        <p14:creationId xmlns:p14="http://schemas.microsoft.com/office/powerpoint/2010/main" val="4118383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39A59-490B-D884-EF28-B38876C51C5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2BD6B63-8B61-3FD4-06BC-D8475AD857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3BD66F6A-E0CA-C629-DCC6-6D399435F31C}"/>
              </a:ext>
            </a:extLst>
          </p:cNvPr>
          <p:cNvSpPr txBox="1"/>
          <p:nvPr/>
        </p:nvSpPr>
        <p:spPr>
          <a:xfrm>
            <a:off x="840828" y="715643"/>
            <a:ext cx="10689021" cy="503727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Our Travel &amp; Hospitality Software Development Services ?</a:t>
            </a:r>
          </a:p>
          <a:p>
            <a:pPr algn="ctr">
              <a:lnSpc>
                <a:spcPct val="107000"/>
              </a:lnSpc>
              <a:spcAft>
                <a:spcPts val="800"/>
              </a:spcAft>
              <a:buNone/>
            </a:pP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Vast Tech Experience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in-depth knowledge and tremendous work experience allow us to offer high-quality services which help travel and hospitality businesses gain operational efficiency, save costs, and improve market presence.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Custom-Tailored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build custom-tailored solutions for businesses that perfectly suitable with their business requirements and boost their market efficiency. Bring your business to us, and we’ll transform it into reality with our solutions.</a:t>
            </a:r>
          </a:p>
        </p:txBody>
      </p:sp>
    </p:spTree>
    <p:extLst>
      <p:ext uri="{BB962C8B-B14F-4D97-AF65-F5344CB8AC3E}">
        <p14:creationId xmlns:p14="http://schemas.microsoft.com/office/powerpoint/2010/main" val="1590012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44FCB1-B808-830D-4B47-613925A0C6F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25D7F95-DDC4-7C15-CF6D-46B57B9D3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82ED6FDB-2978-0272-62F5-F2725FF08E08}"/>
              </a:ext>
            </a:extLst>
          </p:cNvPr>
          <p:cNvSpPr txBox="1"/>
          <p:nvPr/>
        </p:nvSpPr>
        <p:spPr>
          <a:xfrm>
            <a:off x="861849" y="1408126"/>
            <a:ext cx="10720552" cy="40417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Security</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ensure that each solution developed by our developers is completely secure, performs well, and is highly resilient to external cyber threats. Our experts test your software for bug detection so we can deliver outstanding solutions.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Dedicated Team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own a dedicated and agile team of developers, project managers, strategists, innovative designers, and efficient testers who offer you a comprehensive range of development solutions that drive outcomes.</a:t>
            </a:r>
          </a:p>
        </p:txBody>
      </p:sp>
    </p:spTree>
    <p:extLst>
      <p:ext uri="{BB962C8B-B14F-4D97-AF65-F5344CB8AC3E}">
        <p14:creationId xmlns:p14="http://schemas.microsoft.com/office/powerpoint/2010/main" val="349180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78955-1271-D489-AB63-31A687EF45A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739307B-ACBA-ED3C-8D9C-77F38A627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ED6100DE-6086-3B94-7A50-EB203474BBBC}"/>
              </a:ext>
            </a:extLst>
          </p:cNvPr>
          <p:cNvSpPr txBox="1"/>
          <p:nvPr/>
        </p:nvSpPr>
        <p:spPr>
          <a:xfrm>
            <a:off x="966952" y="519429"/>
            <a:ext cx="10552386"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Travel Software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boom across the globe as its user friendly to worldwide Travel agents which provides the clients better fares, faster results and faster online booking.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niche player in the market who has gained advanced Travel Technology tools which we will implement to set up the product from the scratch.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mobile friendly so it can be visible in any screen sizes.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software development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highly innovative software solutions for organizations operating in the travel and hospitality industry. Over the years, we have helped travel agencies, travel agents, tour operators, hotels, destination management and travel companies streamline travelling for their customers.</a:t>
            </a:r>
          </a:p>
        </p:txBody>
      </p:sp>
    </p:spTree>
    <p:extLst>
      <p:ext uri="{BB962C8B-B14F-4D97-AF65-F5344CB8AC3E}">
        <p14:creationId xmlns:p14="http://schemas.microsoft.com/office/powerpoint/2010/main" val="2752279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F1E41-A280-9D3D-BFFA-60766084565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A006A2D-0F1F-E745-CD3F-61750F0236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19764465-7F3A-9DFC-2142-C27232F0A7A4}"/>
              </a:ext>
            </a:extLst>
          </p:cNvPr>
          <p:cNvSpPr txBox="1"/>
          <p:nvPr/>
        </p:nvSpPr>
        <p:spPr>
          <a:xfrm>
            <a:off x="977461" y="1241979"/>
            <a:ext cx="10468303" cy="40417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Independent Testing Team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an independent team of testers that cater to the needs of enterprises and large-scale businesses. Each member of the team has great experience in both automated and manual testing.</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24/7 Support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comprehensive range of support and maintenance services to our customers so their business won’t suffer from minor technical issues. We work around the clock to provide you effective maintenance services.</a:t>
            </a:r>
          </a:p>
        </p:txBody>
      </p:sp>
    </p:spTree>
    <p:extLst>
      <p:ext uri="{BB962C8B-B14F-4D97-AF65-F5344CB8AC3E}">
        <p14:creationId xmlns:p14="http://schemas.microsoft.com/office/powerpoint/2010/main" val="216839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E2A13-13CD-C88C-1596-D867359C51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97CFD4B-9EFF-7E51-ABEC-C2AC3207AD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A846888B-D259-B8B8-17BD-5863864954A1}"/>
              </a:ext>
            </a:extLst>
          </p:cNvPr>
          <p:cNvSpPr txBox="1"/>
          <p:nvPr/>
        </p:nvSpPr>
        <p:spPr>
          <a:xfrm>
            <a:off x="788276" y="566485"/>
            <a:ext cx="10468303" cy="572502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Wrapping Up: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Partnering with Travelopro opens the doors to business efficiency through competitive technological solutions in the form of customized software applications. So, if you want to leverage technology for the advantages of your business, and outperform your competitors.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services, you can considerably improve your sales and broaden your customer base. We can become your best travel &amp; hospitality software solution partner and take your business to next level.</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implement what we commit, and this fact sets us apart from others. Our services have benefitted several in the industry, and we strive to break our records by becoming the most reliable travel software development company.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Get in touch with us to provide your venture a distinct edge.</a:t>
            </a:r>
          </a:p>
        </p:txBody>
      </p:sp>
    </p:spTree>
    <p:extLst>
      <p:ext uri="{BB962C8B-B14F-4D97-AF65-F5344CB8AC3E}">
        <p14:creationId xmlns:p14="http://schemas.microsoft.com/office/powerpoint/2010/main" val="494907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A1C1F-3B55-BCC7-F081-785152E2E69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91F419D-2C0A-19E3-448B-3575AE3D5B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2" name="Title 1">
            <a:extLst>
              <a:ext uri="{FF2B5EF4-FFF2-40B4-BE49-F238E27FC236}">
                <a16:creationId xmlns:a16="http://schemas.microsoft.com/office/drawing/2014/main" id="{607943A3-E19B-6E45-5EA6-D070FE1DC4EE}"/>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https://www.travelopro.com/travel-software-development-company.php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069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3CB3C-88AA-7A80-EEA8-5434F0B7CC9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593A818-8D78-FFA2-9791-3DA3A932B2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8C843814-2060-8963-35DF-1FDD92EC2EC2}"/>
              </a:ext>
            </a:extLst>
          </p:cNvPr>
          <p:cNvSpPr txBox="1"/>
          <p:nvPr/>
        </p:nvSpPr>
        <p:spPr>
          <a:xfrm>
            <a:off x="788277" y="917960"/>
            <a:ext cx="10773104"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specialized in developing powerful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custom 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is engaging and interactive. We are experienced in offering efficient business solutions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software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software development process involves initial project discussion, consulting, app icons, project management, design and development, testing, branding, and launching.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top-class custom software development company that delivers significant and robust custom software solutions for top organizations, small start-ups, and SMBs, in every corner of the world.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empower travel and hospitality companies or individuals by providing seamless travel and hospitality software development services. We assist companies to streamline their experience and develop unique software products across travel and hospitality segment.</a:t>
            </a:r>
          </a:p>
        </p:txBody>
      </p:sp>
    </p:spTree>
    <p:extLst>
      <p:ext uri="{BB962C8B-B14F-4D97-AF65-F5344CB8AC3E}">
        <p14:creationId xmlns:p14="http://schemas.microsoft.com/office/powerpoint/2010/main" val="98722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5A2BE-DC4D-2560-AE01-FBAFEF359E0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081839A-AEEC-1EB4-D7B4-8BF76CDA35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6" name="TextBox 5">
            <a:extLst>
              <a:ext uri="{FF2B5EF4-FFF2-40B4-BE49-F238E27FC236}">
                <a16:creationId xmlns:a16="http://schemas.microsoft.com/office/drawing/2014/main" id="{97E9A686-887F-4C59-B43A-D48B608A87F6}"/>
              </a:ext>
            </a:extLst>
          </p:cNvPr>
          <p:cNvSpPr txBox="1"/>
          <p:nvPr/>
        </p:nvSpPr>
        <p:spPr>
          <a:xfrm>
            <a:off x="851338" y="834452"/>
            <a:ext cx="10636470"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help businesses such as transportation, hotels, lodging, resorts to convert digitally by providing custom software for air transport portal, hotel room management, resorts management system, vacations planning, car rental application, travel management.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main purpose is to help you overcome the complexities and competition faced by travel companies. As a Travel Software Development Company our services are for worldwide Travel Agent, Tour Operators, Travel Management Companies ( TMCs ),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Destination Management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DMCs ), and everyone in the Travel Company.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long-standing expertise makes us well-positioned to serve as your reliable dedicated technology partner. We deliver profound travel industry knowledge and software development skills that made us a well-known provider of travel solutions for successful and competitive travel businesses.</a:t>
            </a:r>
          </a:p>
        </p:txBody>
      </p:sp>
    </p:spTree>
    <p:extLst>
      <p:ext uri="{BB962C8B-B14F-4D97-AF65-F5344CB8AC3E}">
        <p14:creationId xmlns:p14="http://schemas.microsoft.com/office/powerpoint/2010/main" val="1817213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0ED00-E873-B76E-0D67-25C4DBA4CCB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9EE3E44-0890-C4AB-C69A-2BB5CE7CAA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929599E3-6947-EB4C-371C-4BEC2B66C856}"/>
              </a:ext>
            </a:extLst>
          </p:cNvPr>
          <p:cNvSpPr txBox="1"/>
          <p:nvPr/>
        </p:nvSpPr>
        <p:spPr>
          <a:xfrm>
            <a:off x="840828" y="1374409"/>
            <a:ext cx="9459310" cy="433432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solutions are designed to serve customers who are always traveling and need to access quality data anytime, anywhere.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integrate dynamic APIs such as payment gateways, booking platforms, and price comparison tools to enable customers to compare market prices to make a perfect booking according to their budget.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professionals performs not just technical analysis but looks for other feasibility options to offer you an all-encompassing, unmatched service.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cutting-edge technology, we develop top-notch applications for our esteemed customers around the globe.</a:t>
            </a:r>
          </a:p>
        </p:txBody>
      </p:sp>
    </p:spTree>
    <p:extLst>
      <p:ext uri="{BB962C8B-B14F-4D97-AF65-F5344CB8AC3E}">
        <p14:creationId xmlns:p14="http://schemas.microsoft.com/office/powerpoint/2010/main" val="284816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8E964-FD6B-0EE6-135B-C5B4E88DE2D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826B647-E61D-E9D2-32B5-E69B4C292B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C991000A-7158-A956-5ECA-D5F8E0FC1381}"/>
              </a:ext>
            </a:extLst>
          </p:cNvPr>
          <p:cNvSpPr txBox="1"/>
          <p:nvPr/>
        </p:nvSpPr>
        <p:spPr>
          <a:xfrm>
            <a:off x="830317" y="1064250"/>
            <a:ext cx="10531365"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Should You Hire Travelopro Developer for Travel Software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 are running a travel company and want to grow to build an online presence, then develop a traveling app by our developers. Whatsoever is your needs, our highly-experienced team will work for you and deliver the results that perfectly matches with your requirements.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implement comprehensive and cost-effective technology solutions by delivering travel &amp; hospitality software development that assists businesses scale, improve revenues, and optimize workflows. Our expertise covers revamping existing software, developing solutions from scratch, and integrating them with the current infrastructure.</a:t>
            </a:r>
          </a:p>
        </p:txBody>
      </p:sp>
    </p:spTree>
    <p:extLst>
      <p:ext uri="{BB962C8B-B14F-4D97-AF65-F5344CB8AC3E}">
        <p14:creationId xmlns:p14="http://schemas.microsoft.com/office/powerpoint/2010/main" val="4088801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CAB97-FA1B-D6DE-3BF8-7A91DBB1037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64ED8D-CFB3-C07F-74C8-F97FEE7EF3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6A129B9B-5B54-C24F-730C-B02272CD3D88}"/>
              </a:ext>
            </a:extLst>
          </p:cNvPr>
          <p:cNvSpPr txBox="1"/>
          <p:nvPr/>
        </p:nvSpPr>
        <p:spPr>
          <a:xfrm>
            <a:off x="809296" y="720374"/>
            <a:ext cx="10573407"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software development company brings versatile services: from white label travel portals to revenue management. We provide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design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development, testing services along with technical support. We know how to make your customer’s travel experience unforgettable.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you the most effective Online Tour Operator Software,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Flight Booking Software that facilitates the search for packages, hotels and flights all over the world and handle above all products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CRM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help develop and maintain modern scalable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 software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web and mobile applications customized to unique clients’ business requirements. We operate with travel agents and operators, hotels, restaurants, travel portals and booking websites, and aviation companies to convert the way people travel in a modern world.</a:t>
            </a:r>
          </a:p>
        </p:txBody>
      </p:sp>
    </p:spTree>
    <p:extLst>
      <p:ext uri="{BB962C8B-B14F-4D97-AF65-F5344CB8AC3E}">
        <p14:creationId xmlns:p14="http://schemas.microsoft.com/office/powerpoint/2010/main" val="1236011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3EAC1-F8E6-F531-9DEB-BE310A81DFD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0B7A568-A120-D750-4A9F-74A9B47FDE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7768D4DD-1090-9757-A5A6-36D5D1871CE5}"/>
              </a:ext>
            </a:extLst>
          </p:cNvPr>
          <p:cNvSpPr txBox="1"/>
          <p:nvPr/>
        </p:nvSpPr>
        <p:spPr>
          <a:xfrm>
            <a:off x="740979" y="720374"/>
            <a:ext cx="10710041"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focus on providing smart software development services to tour operators, agencies, and travel organizations to help them simplify their operations, better client management, and build more effective marketing plans.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ticket booking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accepts various investors to invest in the business and easily synchronize the necessary information related to their hotels, services, etc. Our development team is a specialist in developing and integrating standard APIs that grant you to add the payment gateways, price comparison table, ticketing platform, social media platform, and so 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maximize digital reach for companies like yours from B2B &amp; B2C verticals, incorporating travel agencies, tour operators, travel &amp; destination management companies &amp; hospitality companies. Our software development services cover all aspects of the travel and hospitality business containing contactless hotel check-in capabilities, mobile room keys, touchless payments, in-app ordering, etc.</a:t>
            </a:r>
          </a:p>
        </p:txBody>
      </p:sp>
    </p:spTree>
    <p:extLst>
      <p:ext uri="{BB962C8B-B14F-4D97-AF65-F5344CB8AC3E}">
        <p14:creationId xmlns:p14="http://schemas.microsoft.com/office/powerpoint/2010/main" val="178571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3E50D-06CA-4EBB-E68C-734FE4F1CB2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C8CBBC9-B95A-2E24-200D-8491ABD95D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F848CF35-B5CB-D132-E2FE-6EE6B0171728}"/>
              </a:ext>
            </a:extLst>
          </p:cNvPr>
          <p:cNvSpPr txBox="1"/>
          <p:nvPr/>
        </p:nvSpPr>
        <p:spPr>
          <a:xfrm>
            <a:off x="1103586" y="1562014"/>
            <a:ext cx="9396248"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provide a robust travelling portal and other travel software solutions for all business verticals, including B2B and B2C. The travel ticket booking portal is nothing but a centralized platform where you can easily handle a hotel, agencies, and even customer data.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as a team always make sure that this industry reaches its maximum height of excellence and popularity with the assistance of our travel &amp; hospitality software development services. Our team has a long-standing expertise of building custom-made software for travel businesses of various types and specialization across the globe.</a:t>
            </a:r>
          </a:p>
        </p:txBody>
      </p:sp>
    </p:spTree>
    <p:extLst>
      <p:ext uri="{BB962C8B-B14F-4D97-AF65-F5344CB8AC3E}">
        <p14:creationId xmlns:p14="http://schemas.microsoft.com/office/powerpoint/2010/main" val="1888046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105</TotalTime>
  <Words>2245</Words>
  <Application>Microsoft Office PowerPoint</Application>
  <PresentationFormat>Widescreen</PresentationFormat>
  <Paragraphs>93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3</cp:revision>
  <dcterms:created xsi:type="dcterms:W3CDTF">2025-06-12T07:41:22Z</dcterms:created>
  <dcterms:modified xsi:type="dcterms:W3CDTF">2025-06-19T07:22:49Z</dcterms:modified>
</cp:coreProperties>
</file>