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365140246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A47F03-6769-4A29-BF9C-AC0C5A130996}" type="datetimeFigureOut">
              <a:rPr lang="en-IN" smtClean="0"/>
              <a:t>18-06-2025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2701546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2056732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2520335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2217555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407968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62519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943223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64804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1833484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47F03-6769-4A29-BF9C-AC0C5A130996}" type="datetimeFigureOut">
              <a:rPr lang="en-IN" smtClean="0"/>
              <a:t>18-06-2025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243901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A47F03-6769-4A29-BF9C-AC0C5A130996}" type="datetimeFigureOut">
              <a:rPr lang="en-IN" smtClean="0"/>
              <a:t>18-06-2025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57601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A47F03-6769-4A29-BF9C-AC0C5A130996}" type="datetimeFigureOut">
              <a:rPr lang="en-IN" smtClean="0"/>
              <a:t>18-06-2025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398269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A47F03-6769-4A29-BF9C-AC0C5A130996}" type="datetimeFigureOut">
              <a:rPr lang="en-IN" smtClean="0"/>
              <a:t>18-06-2025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36437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E5A47F03-6769-4A29-BF9C-AC0C5A130996}" type="datetimeFigureOut">
              <a:rPr lang="en-IN" smtClean="0"/>
              <a:t>18-06-2025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8810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A47F03-6769-4A29-BF9C-AC0C5A130996}" type="datetimeFigureOut">
              <a:rPr lang="en-IN" smtClean="0"/>
              <a:t>18-06-2025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254642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A47F03-6769-4A29-BF9C-AC0C5A130996}" type="datetimeFigureOut">
              <a:rPr lang="en-IN" smtClean="0"/>
              <a:t>18-06-2025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EC6CDB-559B-4D32-BD48-FC2D77113C4C}" type="slidenum">
              <a:rPr lang="en-IN" smtClean="0"/>
              <a:t>‹#›</a:t>
            </a:fld>
            <a:endParaRPr lang="en-IN"/>
          </a:p>
        </p:txBody>
      </p:sp>
    </p:spTree>
    <p:extLst>
      <p:ext uri="{BB962C8B-B14F-4D97-AF65-F5344CB8AC3E}">
        <p14:creationId xmlns:p14="http://schemas.microsoft.com/office/powerpoint/2010/main" val="426224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5A47F03-6769-4A29-BF9C-AC0C5A130996}" type="datetimeFigureOut">
              <a:rPr lang="en-IN" smtClean="0"/>
              <a:t>18-06-2025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EC6CDB-559B-4D32-BD48-FC2D77113C4C}" type="slidenum">
              <a:rPr lang="en-IN" smtClean="0"/>
              <a:t>‹#›</a:t>
            </a:fld>
            <a:endParaRPr lang="en-IN"/>
          </a:p>
        </p:txBody>
      </p:sp>
    </p:spTree>
    <p:extLst>
      <p:ext uri="{BB962C8B-B14F-4D97-AF65-F5344CB8AC3E}">
        <p14:creationId xmlns:p14="http://schemas.microsoft.com/office/powerpoint/2010/main" val="17711873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dium.com/@rashad05081995/hotel-extranet-booking-extranet-hotel-extranet-system-4891e7a88da6"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b2b-travel-solutions.php"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hotel-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hotel-booking-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b2b-hotel-booking-portal.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hotel-reservation-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booking-system.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hotel-booking-manage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hotel-system-reserv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best-travel-technology-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booking-portals.php"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op-hotel-booking-software-solu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features.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A5F60BC-4371-E7FA-ECC2-756025FB33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6" name="TextBox 5">
            <a:extLst>
              <a:ext uri="{FF2B5EF4-FFF2-40B4-BE49-F238E27FC236}">
                <a16:creationId xmlns:a16="http://schemas.microsoft.com/office/drawing/2014/main" id="{C123B1E1-710F-CE89-9732-A5F6D37AB369}"/>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DCC6730E-7BE9-6478-EDB1-C28B3F526031}"/>
              </a:ext>
            </a:extLst>
          </p:cNvPr>
          <p:cNvSpPr txBox="1"/>
          <p:nvPr/>
        </p:nvSpPr>
        <p:spPr>
          <a:xfrm>
            <a:off x="3720662" y="132693"/>
            <a:ext cx="4750676" cy="707886"/>
          </a:xfrm>
          <a:prstGeom prst="rect">
            <a:avLst/>
          </a:prstGeom>
          <a:noFill/>
        </p:spPr>
        <p:txBody>
          <a:bodyPr wrap="square">
            <a:spAutoFit/>
          </a:bodyPr>
          <a:lstStyle/>
          <a:p>
            <a:r>
              <a:rPr lang="en-IN" sz="4000" b="1" dirty="0"/>
              <a:t>Hotel Booking Engine</a:t>
            </a:r>
          </a:p>
        </p:txBody>
      </p:sp>
      <p:pic>
        <p:nvPicPr>
          <p:cNvPr id="3" name="Picture 2">
            <a:extLst>
              <a:ext uri="{FF2B5EF4-FFF2-40B4-BE49-F238E27FC236}">
                <a16:creationId xmlns:a16="http://schemas.microsoft.com/office/drawing/2014/main" id="{5635F684-4F2E-1307-FD7A-315E75409D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3685" y="1004113"/>
            <a:ext cx="9324629" cy="4377184"/>
          </a:xfrm>
          <a:prstGeom prst="rect">
            <a:avLst/>
          </a:prstGeom>
        </p:spPr>
      </p:pic>
    </p:spTree>
    <p:extLst>
      <p:ext uri="{BB962C8B-B14F-4D97-AF65-F5344CB8AC3E}">
        <p14:creationId xmlns:p14="http://schemas.microsoft.com/office/powerpoint/2010/main" val="3116124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358A8-4268-5F0E-5CAB-07609AC70C1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FF8C5B1-5DC9-9C5C-F1B8-B85D741EA4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6B3CC1C3-BE7D-CD90-2C68-D8672FA92CC2}"/>
              </a:ext>
            </a:extLst>
          </p:cNvPr>
          <p:cNvSpPr txBox="1"/>
          <p:nvPr/>
        </p:nvSpPr>
        <p:spPr>
          <a:xfrm>
            <a:off x="1084848" y="1562014"/>
            <a:ext cx="9921766" cy="3733971"/>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use best in industry technology to provide you with a powerful online booking engine. Our booking engine gets you infinite bookings right from your hotel website. Our mobile-friendly internet booking engine serves as an advanced sales boosting software to help you maximize revenue. We strive to embrace and drive change in our industry which allows us to keep our clients relevant.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maintain an inventory of rooms available to sell with a variety of room rates. This inventory can then be served via a web form interface that a hotel user can visit and complete their reservation.</a:t>
            </a:r>
          </a:p>
        </p:txBody>
      </p:sp>
    </p:spTree>
    <p:extLst>
      <p:ext uri="{BB962C8B-B14F-4D97-AF65-F5344CB8AC3E}">
        <p14:creationId xmlns:p14="http://schemas.microsoft.com/office/powerpoint/2010/main" val="242176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BD4F7-B7A4-2A8E-6E93-A04517E2BBE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FF2DE93-5132-153A-D104-43ACCD6BB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55420457-48C0-5CEA-EF76-44F81A66491C}"/>
              </a:ext>
            </a:extLst>
          </p:cNvPr>
          <p:cNvSpPr txBox="1"/>
          <p:nvPr/>
        </p:nvSpPr>
        <p:spPr>
          <a:xfrm>
            <a:off x="903889" y="1364428"/>
            <a:ext cx="10216055"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hotel booking engine is intuitive and straightforward to use. It enables you to turn your website visitors into guaranteed users while engaging them through a compelling interface, such as never before. Our hotel booking engine allows your users a flexible and easy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reservation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experience by any device to book rooms directly from your hotel's website.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reservation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generates higher revenues by allowing your users multiple special offers, discount coupons, corporate packages and promo codes to do group bookings. Our reliable, secure and quick hotel booking engine provide your hotel users with the best online booking experience, to help increase conversions with a simple booking process.</a:t>
            </a:r>
          </a:p>
        </p:txBody>
      </p:sp>
    </p:spTree>
    <p:extLst>
      <p:ext uri="{BB962C8B-B14F-4D97-AF65-F5344CB8AC3E}">
        <p14:creationId xmlns:p14="http://schemas.microsoft.com/office/powerpoint/2010/main" val="110070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3F192E-89D2-AA21-9ADF-5827FFC2C78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ED018E3-D358-8E0E-9069-80354FBAAA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972A751C-9EFA-6826-5CC0-6242BE7AF3F1}"/>
              </a:ext>
            </a:extLst>
          </p:cNvPr>
          <p:cNvSpPr txBox="1"/>
          <p:nvPr/>
        </p:nvSpPr>
        <p:spPr>
          <a:xfrm>
            <a:off x="1135116" y="1313132"/>
            <a:ext cx="9669517" cy="4231736"/>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Advantages of Travelopro’s Hotel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quick, safe engine for travelers to book with great user interface</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Save time and effort by letting customers book your services online</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Customizable hotel booking system</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hotels to be present in the global marketplace</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Google maps integration so guests know how to find you</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Integrated payment gateway options to facilitate real-time payments directly into your bank account</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increase conversions with a simple guest booking experience</a:t>
            </a:r>
          </a:p>
        </p:txBody>
      </p:sp>
    </p:spTree>
    <p:extLst>
      <p:ext uri="{BB962C8B-B14F-4D97-AF65-F5344CB8AC3E}">
        <p14:creationId xmlns:p14="http://schemas.microsoft.com/office/powerpoint/2010/main" val="4062722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0561B4-7D98-9A79-B4FE-D8DE3E5F8D2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038E433-0E49-57D5-C60F-0E3B160DDB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2" name="Title 1">
            <a:extLst>
              <a:ext uri="{FF2B5EF4-FFF2-40B4-BE49-F238E27FC236}">
                <a16:creationId xmlns:a16="http://schemas.microsoft.com/office/drawing/2014/main" id="{BA0DE75E-DAAB-2DD4-A590-021BA62287F6}"/>
              </a:ext>
            </a:extLst>
          </p:cNvPr>
          <p:cNvSpPr txBox="1">
            <a:spLocks/>
          </p:cNvSpPr>
          <p:nvPr/>
        </p:nvSpPr>
        <p:spPr>
          <a:xfrm>
            <a:off x="742108" y="858533"/>
            <a:ext cx="10871822"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https://www.travelopro.com/hotel-booking-engine.php</a:t>
            </a: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Email id :  </a:t>
            </a: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864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A2258-B066-0B9B-8FC9-41FA2F406B3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AD33A89-4509-FE7D-4873-BEE999499A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C9776CDC-F6FE-2CBB-E681-BBE063C1B991}"/>
              </a:ext>
            </a:extLst>
          </p:cNvPr>
          <p:cNvSpPr txBox="1"/>
          <p:nvPr/>
        </p:nvSpPr>
        <p:spPr>
          <a:xfrm>
            <a:off x="1240220" y="1510718"/>
            <a:ext cx="9501351" cy="383656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Hotel Booking Software Development Company, provides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&amp; B2C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helps to increase your profitability and efficiency.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develops hotel booking engine provides a user-friendly display for users to search room availability and book reservations at your property. Our room booking system is highly customizable and compatible with various types of websites.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Make the Travelopro Hotel Booking Engine a Key Part of Your Distribution Strategy</a:t>
            </a:r>
          </a:p>
        </p:txBody>
      </p:sp>
    </p:spTree>
    <p:extLst>
      <p:ext uri="{BB962C8B-B14F-4D97-AF65-F5344CB8AC3E}">
        <p14:creationId xmlns:p14="http://schemas.microsoft.com/office/powerpoint/2010/main" val="364173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93032-2A7D-5976-F8D2-7BDE1619A46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5D36B1E-9C35-3E54-F32F-B9F5D0F0A7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877F1099-CE7F-951D-CDB3-A11F9564634D}"/>
              </a:ext>
            </a:extLst>
          </p:cNvPr>
          <p:cNvSpPr txBox="1"/>
          <p:nvPr/>
        </p:nvSpPr>
        <p:spPr>
          <a:xfrm>
            <a:off x="888124" y="896259"/>
            <a:ext cx="10415752" cy="531466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Hotel Booking Engine is one of the highly profitable solutions which drive direct bookings through your own hotel’s website. It provides powerful room booking, reservation management functionality and allows customers to book rooms online.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hotel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helps you to build the complete report on the basis of the number of rooms booked, check-in, check-out time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empowers agencies, travel companies, tour operators to manage online hotel bookings quickly and effectively. Our online hotel reservation system can display real-time data for the availability of rooms to the admin. A seamless guest experience begins with a simple, secure &amp; robust hotel booking engine, designed to deliver more direct bookings. Boost your bookings with Travelopro’s hotel booking engine which helps you to gear up for high conversion.</a:t>
            </a:r>
          </a:p>
        </p:txBody>
      </p:sp>
    </p:spTree>
    <p:extLst>
      <p:ext uri="{BB962C8B-B14F-4D97-AF65-F5344CB8AC3E}">
        <p14:creationId xmlns:p14="http://schemas.microsoft.com/office/powerpoint/2010/main" val="113344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73CFC8-F287-893C-31A0-ECBC1397FA8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134639A-D786-C395-16FA-63D24E61D9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789122CB-2DE5-C7EA-B3CF-235D53AFD67F}"/>
              </a:ext>
            </a:extLst>
          </p:cNvPr>
          <p:cNvSpPr txBox="1"/>
          <p:nvPr/>
        </p:nvSpPr>
        <p:spPr>
          <a:xfrm>
            <a:off x="861848" y="762135"/>
            <a:ext cx="10741572" cy="5519844"/>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Turn Your Website into Your Most Profitable Channel</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specialized in developing hotel booking engines that supports B2B, B2C and also B2B2C business processes of travel companies. Our hotel booking engine provides integrated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the clients globally.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hotel booking engine is feature rich, robust and scalable and provide web-based OTA to the travel companies. Our hotel booking engine is user friendly and can easily be integrated on your website to provide error free bookings for hotel room for tourists. Our hotel booking engine allows the companies to have booking globally as this software connected us with top hotel inventory to provide best deals to global clients. Our hotel booking engine allows travel companies to provide timely alert facility for booking and cancellation status through emails and SMS.</a:t>
            </a:r>
          </a:p>
        </p:txBody>
      </p:sp>
    </p:spTree>
    <p:extLst>
      <p:ext uri="{BB962C8B-B14F-4D97-AF65-F5344CB8AC3E}">
        <p14:creationId xmlns:p14="http://schemas.microsoft.com/office/powerpoint/2010/main" val="168843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A0CDA-D7E9-4E87-AE36-CE6B5F1BC06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EAD39CB-4614-0B35-5439-0D078EAB2B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32A7AA1D-86E5-1BF0-53A9-AD725065A233}"/>
              </a:ext>
            </a:extLst>
          </p:cNvPr>
          <p:cNvSpPr txBox="1"/>
          <p:nvPr/>
        </p:nvSpPr>
        <p:spPr>
          <a:xfrm>
            <a:off x="1334814" y="2154772"/>
            <a:ext cx="8345214" cy="2548455"/>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booking engines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an effortless experience for users built on intuitive design and compelling conversion techniques across mobile, tablets and desktop.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seamlessly integrated with your website and styled to match any branding, the hotel booking engine includes numerous features designed to boost direct bookings.</a:t>
            </a:r>
          </a:p>
        </p:txBody>
      </p:sp>
    </p:spTree>
    <p:extLst>
      <p:ext uri="{BB962C8B-B14F-4D97-AF65-F5344CB8AC3E}">
        <p14:creationId xmlns:p14="http://schemas.microsoft.com/office/powerpoint/2010/main" val="2828431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F8C055-4C46-48B8-E0DF-67ABDC0ABAF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6C439BD-C48F-0A08-ADCB-E2C1BC4055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FF3106CD-5A5C-202F-82A1-9DBB82D1E504}"/>
              </a:ext>
            </a:extLst>
          </p:cNvPr>
          <p:cNvSpPr txBox="1"/>
          <p:nvPr/>
        </p:nvSpPr>
        <p:spPr>
          <a:xfrm>
            <a:off x="1371600" y="850585"/>
            <a:ext cx="9448800" cy="4832092"/>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hotel booking engine is an idea</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ground-breaking hospitality platform providing hotel booking engine to hoteliers with an array of features that help analyses customer behaviour to maximize performance and increase revenue.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hotel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optimizes your booking funnel by seamlessly integrating the booking procedure in the hotel's website and tracking user behaviour all the way to the hotel booking engine.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understanding user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through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website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understand how to optimize click-through rates and drive high conversions.</a:t>
            </a:r>
          </a:p>
        </p:txBody>
      </p:sp>
    </p:spTree>
    <p:extLst>
      <p:ext uri="{BB962C8B-B14F-4D97-AF65-F5344CB8AC3E}">
        <p14:creationId xmlns:p14="http://schemas.microsoft.com/office/powerpoint/2010/main" val="1059278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15209-C4E0-6A51-9528-6FF59428F0C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2B314FC-E84D-6F91-92C1-5826BE9E74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E0AA1945-9A68-0356-21D1-37117F0D7A56}"/>
              </a:ext>
            </a:extLst>
          </p:cNvPr>
          <p:cNvSpPr txBox="1"/>
          <p:nvPr/>
        </p:nvSpPr>
        <p:spPr>
          <a:xfrm>
            <a:off x="872358" y="917960"/>
            <a:ext cx="1060494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seamless user experience begins with a simple and powerful online hotel booking engine, designed to deliver more direct bookings. Our booking engine provide everything for your accommodation to optimize occupancy and revenue levels. Our hotel booking engine provides you a robust process to increase your sales.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gives flexibility for XML integration with multiple hotel suppliers. We develop bespoke hotel booking engine for travel agencies, tour operators, travel companies, hoteliers. It allows OTAs, TMCs, travel agents and tour operators to manage their own direct contract (description, allocation, rates, special offers, restrictions, blackouts). Our hotel booking engine is multi-functional with wide range of features to tremendously help online travel agents in their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filters your search results by name, price, destination and accommodation. </a:t>
            </a:r>
          </a:p>
        </p:txBody>
      </p:sp>
    </p:spTree>
    <p:extLst>
      <p:ext uri="{BB962C8B-B14F-4D97-AF65-F5344CB8AC3E}">
        <p14:creationId xmlns:p14="http://schemas.microsoft.com/office/powerpoint/2010/main" val="460204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F0B40-21E1-365C-2B18-68CC2771D3E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2BFF769-76F3-FC9F-37B0-55E81B98A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35084214-B513-E274-E3BC-8B55D73D5206}"/>
              </a:ext>
            </a:extLst>
          </p:cNvPr>
          <p:cNvSpPr txBox="1"/>
          <p:nvPr/>
        </p:nvSpPr>
        <p:spPr>
          <a:xfrm>
            <a:off x="1030013" y="1003655"/>
            <a:ext cx="10279117" cy="5022080"/>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allow travel agents, corporate, and customers to access the personalized booking console to review and book on the negotiated rates. Our support team makes this move a smooth process with the online hotel booking engine.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proven hotel booking engine makes this easy, by allowing customers to easily book rooms on your website and instantly receive their room confirmation online and by email. It makes sense to divert more of your business through your hotels direct website in order to generate more direct revenue. In conclusion, to stand out of the competition, you need to opt for the right and durable technology.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are many options available for you but the key to the right selection is understanding your own needs clearly. The purpose of any good hotel booking engine is to allow your guests to book with you easily.</a:t>
            </a:r>
          </a:p>
        </p:txBody>
      </p:sp>
    </p:spTree>
    <p:extLst>
      <p:ext uri="{BB962C8B-B14F-4D97-AF65-F5344CB8AC3E}">
        <p14:creationId xmlns:p14="http://schemas.microsoft.com/office/powerpoint/2010/main" val="3154252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ECC80-B605-432A-F613-D306830DE18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52C65DB-D8DB-9036-E4EA-186702D9CE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1707" y="132693"/>
            <a:ext cx="2049815" cy="466397"/>
          </a:xfrm>
          <a:prstGeom prst="rect">
            <a:avLst/>
          </a:prstGeom>
        </p:spPr>
      </p:pic>
      <p:sp>
        <p:nvSpPr>
          <p:cNvPr id="3" name="TextBox 2">
            <a:extLst>
              <a:ext uri="{FF2B5EF4-FFF2-40B4-BE49-F238E27FC236}">
                <a16:creationId xmlns:a16="http://schemas.microsoft.com/office/drawing/2014/main" id="{7F3083C9-E421-AB74-5CF4-B6A112539727}"/>
              </a:ext>
            </a:extLst>
          </p:cNvPr>
          <p:cNvSpPr txBox="1"/>
          <p:nvPr/>
        </p:nvSpPr>
        <p:spPr>
          <a:xfrm>
            <a:off x="1313792" y="1313132"/>
            <a:ext cx="10152993"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leading hotel booking engine company, we understand the importance of getting direct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your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main aim is to provide the most cost-effective and user-friendly hotel booking system loaded with features that will certainly boost your business growth. Our hotel booking engine is the software application that is integrated with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website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facilitate secure online reservations and optimize hotel bookings.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hotel booking engine software, you get valuable insight about your business with the help of dashboard of analytics that will help you plan offers for your users.</a:t>
            </a:r>
          </a:p>
        </p:txBody>
      </p:sp>
    </p:spTree>
    <p:extLst>
      <p:ext uri="{BB962C8B-B14F-4D97-AF65-F5344CB8AC3E}">
        <p14:creationId xmlns:p14="http://schemas.microsoft.com/office/powerpoint/2010/main" val="18153008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27</TotalTime>
  <Words>1267</Words>
  <Application>Microsoft Office PowerPoint</Application>
  <PresentationFormat>Widescreen</PresentationFormat>
  <Paragraphs>48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15</cp:revision>
  <dcterms:created xsi:type="dcterms:W3CDTF">2024-12-12T08:54:58Z</dcterms:created>
  <dcterms:modified xsi:type="dcterms:W3CDTF">2025-06-18T08:59:59Z</dcterms:modified>
</cp:coreProperties>
</file>