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315119529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237CE-27D0-4CC7-8600-2539D976066D}" type="datetimeFigureOut">
              <a:rPr lang="en-IN" smtClean="0"/>
              <a:t>16-06-2025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401293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860480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990864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3306014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2226180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04844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88696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07307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94051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237CE-27D0-4CC7-8600-2539D976066D}" type="datetimeFigureOut">
              <a:rPr lang="en-IN" smtClean="0"/>
              <a:t>16-06-2025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547088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7237CE-27D0-4CC7-8600-2539D976066D}" type="datetimeFigureOut">
              <a:rPr lang="en-IN" smtClean="0"/>
              <a:t>16-06-2025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404284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7237CE-27D0-4CC7-8600-2539D976066D}" type="datetimeFigureOut">
              <a:rPr lang="en-IN" smtClean="0"/>
              <a:t>16-06-2025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1458862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7237CE-27D0-4CC7-8600-2539D976066D}" type="datetimeFigureOut">
              <a:rPr lang="en-IN" smtClean="0"/>
              <a:t>16-06-2025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230492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6E7237CE-27D0-4CC7-8600-2539D976066D}" type="datetimeFigureOut">
              <a:rPr lang="en-IN" smtClean="0"/>
              <a:t>16-06-2025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2229489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237CE-27D0-4CC7-8600-2539D976066D}" type="datetimeFigureOut">
              <a:rPr lang="en-IN" smtClean="0"/>
              <a:t>16-06-2025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218104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237CE-27D0-4CC7-8600-2539D976066D}" type="datetimeFigureOut">
              <a:rPr lang="en-IN" smtClean="0"/>
              <a:t>16-06-2025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F6CD4F-DCE7-49FE-A2A5-5C1ACF16E444}" type="slidenum">
              <a:rPr lang="en-IN" smtClean="0"/>
              <a:t>‹#›</a:t>
            </a:fld>
            <a:endParaRPr lang="en-IN"/>
          </a:p>
        </p:txBody>
      </p:sp>
    </p:spTree>
    <p:extLst>
      <p:ext uri="{BB962C8B-B14F-4D97-AF65-F5344CB8AC3E}">
        <p14:creationId xmlns:p14="http://schemas.microsoft.com/office/powerpoint/2010/main" val="35308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E7237CE-27D0-4CC7-8600-2539D976066D}" type="datetimeFigureOut">
              <a:rPr lang="en-IN" smtClean="0"/>
              <a:t>16-06-2025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0F6CD4F-DCE7-49FE-A2A5-5C1ACF16E444}" type="slidenum">
              <a:rPr lang="en-IN" smtClean="0"/>
              <a:t>‹#›</a:t>
            </a:fld>
            <a:endParaRPr lang="en-IN"/>
          </a:p>
        </p:txBody>
      </p:sp>
    </p:spTree>
    <p:extLst>
      <p:ext uri="{BB962C8B-B14F-4D97-AF65-F5344CB8AC3E}">
        <p14:creationId xmlns:p14="http://schemas.microsoft.com/office/powerpoint/2010/main" val="19711687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travel-technology-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travelopro.com/online-booking-engine-travelnxt.php" TargetMode="External"/><Relationship Id="rId3" Type="http://schemas.openxmlformats.org/officeDocument/2006/relationships/hyperlink" Target="https://www.travelopro.com/about.php" TargetMode="External"/><Relationship Id="rId7" Type="http://schemas.openxmlformats.org/officeDocument/2006/relationships/hyperlink" Target="https://www.travelopro.com/solution-for-travel-agency.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hotel-api.php" TargetMode="External"/><Relationship Id="rId5" Type="http://schemas.openxmlformats.org/officeDocument/2006/relationships/hyperlink" Target="https://www.slideshare.net/mohammadshahil92/travelopro-travel-software" TargetMode="External"/><Relationship Id="rId4" Type="http://schemas.openxmlformats.org/officeDocument/2006/relationships/hyperlink" Target="https://www.travelopro.com/travel-website.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ravel-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careers.php" TargetMode="External"/><Relationship Id="rId5" Type="http://schemas.openxmlformats.org/officeDocument/2006/relationships/hyperlink" Target="https://www.travelopro.com/tour-management-system.php" TargetMode="External"/><Relationship Id="rId4" Type="http://schemas.openxmlformats.org/officeDocument/2006/relationships/hyperlink" Target="https://www.travelopro.com/tour-operator-software.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pricing.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portal-development.php" TargetMode="External"/><Relationship Id="rId4" Type="http://schemas.openxmlformats.org/officeDocument/2006/relationships/hyperlink" Target="https://www.travelopro.com/travel-software.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online-booking-engine.php" TargetMode="External"/><Relationship Id="rId7" Type="http://schemas.openxmlformats.org/officeDocument/2006/relationships/hyperlink" Target="https://www.travelopro.com/hotel-extranet.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hotel-booking-system.php" TargetMode="External"/><Relationship Id="rId5" Type="http://schemas.openxmlformats.org/officeDocument/2006/relationships/hyperlink" Target="https://www.travelopro.com/travel-mobile-app-development.php" TargetMode="External"/><Relationship Id="rId4" Type="http://schemas.openxmlformats.org/officeDocument/2006/relationships/hyperlink" Target="https://www.travelopro.com/car-rental-software.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flight-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airline-reservation-system.php" TargetMode="External"/><Relationship Id="rId5" Type="http://schemas.openxmlformats.org/officeDocument/2006/relationships/hyperlink" Target="https://www.travelopro.com/gds-system.php" TargetMode="External"/><Relationship Id="rId4" Type="http://schemas.openxmlformats.org/officeDocument/2006/relationships/hyperlink" Target="https://www.travelopro.com/airline-reservation-software.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fligh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light-booking-software.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online-booking-engine.php" TargetMode="External"/><Relationship Id="rId4" Type="http://schemas.openxmlformats.org/officeDocument/2006/relationships/hyperlink" Target="https://www.travelopro.com/online-travel-software.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how-much-will-it-cost-to-integrate-gds-api-in-travel-softwar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medium.com/@travelopro/travel-website-development-510aa8d5ec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42BAB02-8BC1-8A1C-4EE5-13D716FFA7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6" name="TextBox 5">
            <a:extLst>
              <a:ext uri="{FF2B5EF4-FFF2-40B4-BE49-F238E27FC236}">
                <a16:creationId xmlns:a16="http://schemas.microsoft.com/office/drawing/2014/main" id="{2615100C-7F03-6B4B-6717-21A4328690B6}"/>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B8FF60C8-3DD0-5189-EAF8-F50AA708B153}"/>
              </a:ext>
            </a:extLst>
          </p:cNvPr>
          <p:cNvSpPr txBox="1"/>
          <p:nvPr/>
        </p:nvSpPr>
        <p:spPr>
          <a:xfrm>
            <a:off x="3048000" y="122182"/>
            <a:ext cx="6096000" cy="707886"/>
          </a:xfrm>
          <a:prstGeom prst="rect">
            <a:avLst/>
          </a:prstGeom>
          <a:noFill/>
        </p:spPr>
        <p:txBody>
          <a:bodyPr wrap="square">
            <a:spAutoFit/>
          </a:bodyPr>
          <a:lstStyle/>
          <a:p>
            <a:r>
              <a:rPr lang="en-IN" sz="4000" b="1" dirty="0"/>
              <a:t>Travel Technology Company</a:t>
            </a:r>
          </a:p>
        </p:txBody>
      </p:sp>
      <p:pic>
        <p:nvPicPr>
          <p:cNvPr id="3" name="Picture 2">
            <a:extLst>
              <a:ext uri="{FF2B5EF4-FFF2-40B4-BE49-F238E27FC236}">
                <a16:creationId xmlns:a16="http://schemas.microsoft.com/office/drawing/2014/main" id="{D7B660E6-D0AB-D4D4-2405-E122C8EDE1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177159"/>
            <a:ext cx="9906000" cy="4219903"/>
          </a:xfrm>
          <a:prstGeom prst="rect">
            <a:avLst/>
          </a:prstGeom>
        </p:spPr>
      </p:pic>
    </p:spTree>
    <p:extLst>
      <p:ext uri="{BB962C8B-B14F-4D97-AF65-F5344CB8AC3E}">
        <p14:creationId xmlns:p14="http://schemas.microsoft.com/office/powerpoint/2010/main" val="368635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64077-63AE-4D90-84ED-C8E246043A2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83428D9-5E92-ABD0-E0CA-834C05E99E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75208DF2-0604-B781-7D95-DABA23475648}"/>
              </a:ext>
            </a:extLst>
          </p:cNvPr>
          <p:cNvSpPr txBox="1"/>
          <p:nvPr/>
        </p:nvSpPr>
        <p:spPr>
          <a:xfrm>
            <a:off x="698938" y="692053"/>
            <a:ext cx="10794124" cy="5827621"/>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Travelopro is one of the best travel technology companies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Extensive Experience in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have enriched experience in travel technology which helps us in delivering travel solutions to various travel industries. We provide travel solutions that make the work process easier and help tour operators overcome the tourism challenges they face.</a:t>
            </a:r>
          </a:p>
          <a:p>
            <a:pPr algn="just">
              <a:lnSpc>
                <a:spcPct val="107000"/>
              </a:lnSpc>
              <a:spcAft>
                <a:spcPts val="800"/>
              </a:spcAft>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Dedicated and Qualified Engineers: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highly qualified skilled development team is able to meet any challenge of travel technology. We love to develop travel solutions that continue to set the industry's pace. Our team is made up of highly qualified professionals who provide better travel ideas.</a:t>
            </a:r>
          </a:p>
        </p:txBody>
      </p:sp>
    </p:spTree>
    <p:extLst>
      <p:ext uri="{BB962C8B-B14F-4D97-AF65-F5344CB8AC3E}">
        <p14:creationId xmlns:p14="http://schemas.microsoft.com/office/powerpoint/2010/main" val="290618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74BED-F2D5-6240-85B7-58F190A09B7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E3E7C27-DFD3-55AE-73FA-55C743393B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ED8A30D3-468D-656B-3507-2CC9F9AD5827}"/>
              </a:ext>
            </a:extLst>
          </p:cNvPr>
          <p:cNvSpPr txBox="1"/>
          <p:nvPr/>
        </p:nvSpPr>
        <p:spPr>
          <a:xfrm>
            <a:off x="1135117" y="1135181"/>
            <a:ext cx="10110952" cy="4832092"/>
          </a:xfrm>
          <a:prstGeom prst="rect">
            <a:avLst/>
          </a:prstGeom>
          <a:noFill/>
        </p:spPr>
        <p:txBody>
          <a:bodyPr wrap="square">
            <a:spAutoFit/>
          </a:bodyPr>
          <a:lstStyle/>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Cost Effective Solution with Client Satisfaction: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flexible and accommodate different demands of customers while adhering to the strictest time frames. We effectively manage the price-quality relation in our services. The top-notch services we offer guarantees our client satisfaction and competitiveness.</a:t>
            </a:r>
          </a:p>
          <a:p>
            <a:pPr algn="just">
              <a:lnSpc>
                <a:spcPct val="107000"/>
              </a:lnSpc>
              <a:spcAft>
                <a:spcPts val="800"/>
              </a:spcAft>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Confidentiality: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believe that trust is a core professional value. We ensure complete confidentiality about the work we do for our client. We believe in building long-term relationships, so we assure complete sustainability towards our client's conviction.</a:t>
            </a:r>
          </a:p>
        </p:txBody>
      </p:sp>
    </p:spTree>
    <p:extLst>
      <p:ext uri="{BB962C8B-B14F-4D97-AF65-F5344CB8AC3E}">
        <p14:creationId xmlns:p14="http://schemas.microsoft.com/office/powerpoint/2010/main" val="1262285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4C5F1-5731-1DB2-1C2A-EDB32C3732A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AAF167F-A806-8645-4725-966B799CA8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2" name="Title 1">
            <a:extLst>
              <a:ext uri="{FF2B5EF4-FFF2-40B4-BE49-F238E27FC236}">
                <a16:creationId xmlns:a16="http://schemas.microsoft.com/office/drawing/2014/main" id="{3ECC9A19-3119-C799-1ED8-0B895D0844B5}"/>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https://www.travelopro.com/travel-technology-company.php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944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194D0-EDC8-E741-9668-2E00C6D0D89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295436C-6B95-68BD-1762-EC4F772A4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4EFDC870-D371-DDB1-8C14-E909B2B8E8D1}"/>
              </a:ext>
            </a:extLst>
          </p:cNvPr>
          <p:cNvSpPr txBox="1"/>
          <p:nvPr/>
        </p:nvSpPr>
        <p:spPr>
          <a:xfrm>
            <a:off x="504496" y="692053"/>
            <a:ext cx="11183008" cy="5725029"/>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Specialized Travel Portal Solution To Grow Your Business Online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complete online travel solution to all travel agencies, tour operators and travel companies around the world.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highly experienced team has worked with market leaders in both</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and B2C websites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have capabilities to offer powerful travel portal and software solution.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leading technology solutions provider globally offering customized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software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brands such as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white label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solutions, XML / API integrations,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hotel websites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online travel </a:t>
            </a:r>
            <a:r>
              <a:rPr lang="en-IN" sz="2400" kern="100" dirty="0">
                <a:latin typeface="Calibri" panose="020F0502020204030204" pitchFamily="34" charset="0"/>
                <a:ea typeface="Calibri" panose="020F0502020204030204" pitchFamily="34" charset="0"/>
                <a:cs typeface="Times New Roman" panose="02020603050405020304" pitchFamily="18" charset="0"/>
              </a:rPr>
              <a:t>portals, booking engines, etc.</a:t>
            </a:r>
          </a:p>
          <a:p>
            <a:pPr marL="342900" indent="-342900" algn="just">
              <a:lnSpc>
                <a:spcPct val="107000"/>
              </a:lnSpc>
              <a:spcAft>
                <a:spcPts val="800"/>
              </a:spcAft>
              <a:buFont typeface="Arial" panose="020B0604020202020204" pitchFamily="34" charset="0"/>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We support travel business customers with innovative and effective </a:t>
            </a:r>
            <a:r>
              <a:rPr lang="en-IN" sz="2400" b="1" kern="100" dirty="0">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online travel solutions</a:t>
            </a:r>
            <a:r>
              <a:rPr lang="en-IN" sz="2400" b="1" kern="100" dirty="0">
                <a:latin typeface="Calibri" panose="020F0502020204030204" pitchFamily="34" charset="0"/>
                <a:ea typeface="Calibri" panose="020F0502020204030204" pitchFamily="34" charset="0"/>
                <a:cs typeface="Times New Roman" panose="02020603050405020304" pitchFamily="18" charset="0"/>
              </a:rPr>
              <a:t> </a:t>
            </a:r>
            <a:r>
              <a:rPr lang="en-IN" sz="2400" kern="100" dirty="0">
                <a:latin typeface="Calibri" panose="020F0502020204030204" pitchFamily="34" charset="0"/>
                <a:ea typeface="Calibri" panose="020F0502020204030204" pitchFamily="34" charset="0"/>
                <a:cs typeface="Times New Roman" panose="02020603050405020304" pitchFamily="18" charset="0"/>
              </a:rPr>
              <a:t>providing customized </a:t>
            </a:r>
            <a:r>
              <a:rPr lang="en-IN" sz="2400" b="1" kern="100" dirty="0">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online booking engines</a:t>
            </a:r>
            <a:r>
              <a:rPr lang="en-IN" sz="2400" kern="100" dirty="0">
                <a:latin typeface="Calibri" panose="020F0502020204030204" pitchFamily="34" charset="0"/>
                <a:ea typeface="Calibri" panose="020F0502020204030204" pitchFamily="34" charset="0"/>
                <a:cs typeface="Times New Roman" panose="02020603050405020304" pitchFamily="18" charset="0"/>
              </a:rPr>
              <a:t>, best quality services and many more. </a:t>
            </a:r>
          </a:p>
        </p:txBody>
      </p:sp>
    </p:spTree>
    <p:extLst>
      <p:ext uri="{BB962C8B-B14F-4D97-AF65-F5344CB8AC3E}">
        <p14:creationId xmlns:p14="http://schemas.microsoft.com/office/powerpoint/2010/main" val="322243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E7309-3923-7C14-6397-D98BC8D6645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2E4FB6E-3E0A-6109-FF49-08C00D2C5D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CFE7F27B-1656-63A7-1294-D0562639DB6F}"/>
              </a:ext>
            </a:extLst>
          </p:cNvPr>
          <p:cNvSpPr txBox="1"/>
          <p:nvPr/>
        </p:nvSpPr>
        <p:spPr>
          <a:xfrm>
            <a:off x="1061543" y="1064250"/>
            <a:ext cx="10268607"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provider and inventory wholesaler, delivering B2B / B2C travel portal, travel ERP,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tour operator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car rental software, and tour management system to global travel companies.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technologies, you can easily expand the scope of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management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focus on developing products that are efficient and reliable as well as continuously improve your productivity and efficiency.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online travel platform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feature-rich software, and solutions to leading companies in the travel and tourism industry, internationally.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customized solutions that fit your exact unique requirements and scale. Our aim to find a custom approach and build long-lasting, mutually beneficial relationships with our clients.</a:t>
            </a:r>
          </a:p>
        </p:txBody>
      </p:sp>
    </p:spTree>
    <p:extLst>
      <p:ext uri="{BB962C8B-B14F-4D97-AF65-F5344CB8AC3E}">
        <p14:creationId xmlns:p14="http://schemas.microsoft.com/office/powerpoint/2010/main" val="222867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170B5-42F4-B18E-A1BF-D1798AE2335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5EB7D6F-F146-4747-E988-93DF95C0D8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51D05CC0-098E-327A-BCEC-B63611401C42}"/>
              </a:ext>
            </a:extLst>
          </p:cNvPr>
          <p:cNvSpPr txBox="1"/>
          <p:nvPr/>
        </p:nvSpPr>
        <p:spPr>
          <a:xfrm>
            <a:off x="924910" y="933849"/>
            <a:ext cx="10489324" cy="532985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Come &amp; grow with, The Travel Technology Company! The Future Technology Today!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specialized in delivering cutting edge web technology and e-commerce solutions that empower you to exceed your customer's expectations.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our clients with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travel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are providing mobile-friendly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can be visible on any screen size.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specialized in portal design, development, and integration of various GDS's XML, APIs, testing &amp; deployment to client hosts after which we also maintain the product for 24/7 technical and customer support services.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serve clients from more than 100 + countries across 4 continents.</a:t>
            </a:r>
          </a:p>
        </p:txBody>
      </p:sp>
    </p:spTree>
    <p:extLst>
      <p:ext uri="{BB962C8B-B14F-4D97-AF65-F5344CB8AC3E}">
        <p14:creationId xmlns:p14="http://schemas.microsoft.com/office/powerpoint/2010/main" val="2449632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685BD-5BA1-4468-91C6-62785A6BD2B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991908F-7696-50E0-DFFC-9DF72B91BF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ABB0609B-2E59-C0B5-6D1A-914F2F6F2144}"/>
              </a:ext>
            </a:extLst>
          </p:cNvPr>
          <p:cNvSpPr txBox="1"/>
          <p:nvPr/>
        </p:nvSpPr>
        <p:spPr>
          <a:xfrm>
            <a:off x="956442" y="866663"/>
            <a:ext cx="10510344"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ready to support those who are looking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portal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services and B2B &amp; B2C travel agents.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Enhance your customer experience, keep search engines pleased, and to have an edge over competitors and build an online presence with our travel portal website with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TraveloPro</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car rental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is a simple and innovative 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web application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car rental business owners to manage the vendor, driver, vehicle, reservations, dispatch, billing in one place, and make informed decisions anytime anywhere with effectively.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hotel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property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works for all types of accommodation: hotels, motels, hostels, B&amp;Bs, lodges &amp; guest houses.</a:t>
            </a:r>
          </a:p>
        </p:txBody>
      </p:sp>
    </p:spTree>
    <p:extLst>
      <p:ext uri="{BB962C8B-B14F-4D97-AF65-F5344CB8AC3E}">
        <p14:creationId xmlns:p14="http://schemas.microsoft.com/office/powerpoint/2010/main" val="377274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8ECA44-DBE0-B0CC-FF91-39F5551E8D6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A143571-B23B-673A-2F93-F50184D637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3C53089C-7330-6D0B-FE3E-A02A053F38F8}"/>
              </a:ext>
            </a:extLst>
          </p:cNvPr>
          <p:cNvSpPr txBox="1"/>
          <p:nvPr/>
        </p:nvSpPr>
        <p:spPr>
          <a:xfrm>
            <a:off x="1077310" y="1584615"/>
            <a:ext cx="10037379" cy="383656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bookings are easily accessible anytime and anywhere.  Travelopro offers comprehensive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agencies.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airline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GDS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enabling with the latest travel technology features.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fully integrated Airline Reservation System with latest flight booking engine features like Online Booking Engine, GDS Booking System,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Galileo airline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Amadeus airline reservation system, reservation systems, Sabre airline reservation system, customized Airline Booking System for travel agents and travel companies worldwide.  </a:t>
            </a:r>
          </a:p>
        </p:txBody>
      </p:sp>
    </p:spTree>
    <p:extLst>
      <p:ext uri="{BB962C8B-B14F-4D97-AF65-F5344CB8AC3E}">
        <p14:creationId xmlns:p14="http://schemas.microsoft.com/office/powerpoint/2010/main" val="15822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2A04E-19B0-615E-0B4D-46859DA6AF8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A57AFE2-1661-5F22-01D4-F48AE0096B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A3210F45-8CEC-3EF3-4B41-BEA51264CD45}"/>
              </a:ext>
            </a:extLst>
          </p:cNvPr>
          <p:cNvSpPr txBox="1"/>
          <p:nvPr/>
        </p:nvSpPr>
        <p:spPr>
          <a:xfrm>
            <a:off x="1208690" y="1562014"/>
            <a:ext cx="9312166"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features include options to view booking details &amp; print e-tickets, allow passengers to choose their own seats, display fare rules, and baggage information, supports frequent flyers programs, the option to book multi-city flights and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you the most efficient 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facilitates the search for flights all over the world. Our flight booking system is developed using globally acknowledged applications used for online flight reservations for B2B and B2C in various destinations across the world.</a:t>
            </a:r>
          </a:p>
        </p:txBody>
      </p:sp>
    </p:spTree>
    <p:extLst>
      <p:ext uri="{BB962C8B-B14F-4D97-AF65-F5344CB8AC3E}">
        <p14:creationId xmlns:p14="http://schemas.microsoft.com/office/powerpoint/2010/main" val="352046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62103-F5D8-D071-2A05-04CF684421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7C35C3-32A5-DE36-A6D4-82703F4D89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30E11EF5-9F44-C83E-48C6-1DEF9EF9E7C2}"/>
              </a:ext>
            </a:extLst>
          </p:cNvPr>
          <p:cNvSpPr txBox="1"/>
          <p:nvPr/>
        </p:nvSpPr>
        <p:spPr>
          <a:xfrm>
            <a:off x="635875" y="692053"/>
            <a:ext cx="10920250" cy="6017609"/>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Power Your Business with the Leading Travel Technology Companies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businesses need innovations to deliver value-added services to customers. Travelers, on the other hand, are searching for better deals &amp; accommodation, loyalty reward points and exclusive packages in addition to outstanding user experience.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this scenario, one of the greatest challenges facing travel companies is the development of a powerful </a:t>
            </a:r>
            <a:r>
              <a:rPr lang="en-IN" sz="2400" b="1"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With so many online travel portal development companies thriving with the web, choosing the right travel technology company can be a big challenge.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advanced </a:t>
            </a:r>
            <a:r>
              <a:rPr lang="en-IN" sz="2400" b="1"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travel technology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continues to serve travel business users with the latest and most reliable online travel solutions offering customized </a:t>
            </a:r>
            <a:r>
              <a:rPr lang="en-IN" sz="2400" b="1"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online booking engines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agency accounting software, quality services and much more.</a:t>
            </a:r>
          </a:p>
        </p:txBody>
      </p:sp>
    </p:spTree>
    <p:extLst>
      <p:ext uri="{BB962C8B-B14F-4D97-AF65-F5344CB8AC3E}">
        <p14:creationId xmlns:p14="http://schemas.microsoft.com/office/powerpoint/2010/main" val="3102834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EFC8B7-A67C-20C2-5BCD-740387BC406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0263355-45E0-BA43-3E61-EA2F12C94B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903" y="122182"/>
            <a:ext cx="2504582" cy="569871"/>
          </a:xfrm>
          <a:prstGeom prst="rect">
            <a:avLst/>
          </a:prstGeom>
        </p:spPr>
      </p:pic>
      <p:sp>
        <p:nvSpPr>
          <p:cNvPr id="3" name="TextBox 2">
            <a:extLst>
              <a:ext uri="{FF2B5EF4-FFF2-40B4-BE49-F238E27FC236}">
                <a16:creationId xmlns:a16="http://schemas.microsoft.com/office/drawing/2014/main" id="{6CE95C74-701D-5BE0-3B48-8B4924183BF3}"/>
              </a:ext>
            </a:extLst>
          </p:cNvPr>
          <p:cNvSpPr txBox="1"/>
          <p:nvPr/>
        </p:nvSpPr>
        <p:spPr>
          <a:xfrm>
            <a:off x="1072055" y="1014165"/>
            <a:ext cx="1024758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Advances in technology assure that travel clients make the right decisions, ranging from self-booking apps for consumers to the seamless integration of expense management tools for business people. Innovation in travel technology thus enables businesses to offer the best offerings to consumers and to connect with them in a ground-breaking way.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variety of Travel Technology providers provide a wide range of products, including Web Portals, Online Reservation Systems, Hotel Suppliers and </a:t>
            </a:r>
            <a:r>
              <a:rPr lang="en-IN" sz="2400" b="1"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Agent Management System, etc. Partnering with the right travel technology company can bring substantial growth to your corporate.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Thus in order to ease your decision to choose the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best travel portal software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 have listed below the top ten travel technology companies in the world.</a:t>
            </a:r>
          </a:p>
        </p:txBody>
      </p:sp>
    </p:spTree>
    <p:extLst>
      <p:ext uri="{BB962C8B-B14F-4D97-AF65-F5344CB8AC3E}">
        <p14:creationId xmlns:p14="http://schemas.microsoft.com/office/powerpoint/2010/main" val="2642511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31</TotalTime>
  <Words>1210</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6</cp:revision>
  <dcterms:created xsi:type="dcterms:W3CDTF">2025-03-05T05:47:08Z</dcterms:created>
  <dcterms:modified xsi:type="dcterms:W3CDTF">2025-06-16T06:39:08Z</dcterms:modified>
</cp:coreProperties>
</file>