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13304976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11-06-2025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06061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11522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37485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117407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05313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550799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054701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45758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7118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11-06-2025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25762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9D8CD2-A589-492E-88B9-EFB07D816E42}" type="datetimeFigureOut">
              <a:rPr lang="en-IN" smtClean="0"/>
              <a:t>11-06-2025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416818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9D8CD2-A589-492E-88B9-EFB07D816E42}" type="datetimeFigureOut">
              <a:rPr lang="en-IN" smtClean="0"/>
              <a:t>11-06-2025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299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9D8CD2-A589-492E-88B9-EFB07D816E42}" type="datetimeFigureOut">
              <a:rPr lang="en-IN" smtClean="0"/>
              <a:t>11-06-2025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75025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B9D8CD2-A589-492E-88B9-EFB07D816E42}" type="datetimeFigureOut">
              <a:rPr lang="en-IN" smtClean="0"/>
              <a:t>11-06-2025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8981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11-06-2025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2205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11-06-2025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116453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B9D8CD2-A589-492E-88B9-EFB07D816E42}" type="datetimeFigureOut">
              <a:rPr lang="en-IN" smtClean="0"/>
              <a:t>11-06-2025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940FFC-16BA-4A25-8E9A-43C9F5DDB54A}" type="slidenum">
              <a:rPr lang="en-IN" smtClean="0"/>
              <a:t>‹#›</a:t>
            </a:fld>
            <a:endParaRPr lang="en-IN"/>
          </a:p>
        </p:txBody>
      </p:sp>
    </p:spTree>
    <p:extLst>
      <p:ext uri="{BB962C8B-B14F-4D97-AF65-F5344CB8AC3E}">
        <p14:creationId xmlns:p14="http://schemas.microsoft.com/office/powerpoint/2010/main" val="31092610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flight-booking-engin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b2b-travel-software.php" TargetMode="External"/><Relationship Id="rId4" Type="http://schemas.openxmlformats.org/officeDocument/2006/relationships/hyperlink" Target="https://www.travelopro.com/b2c-booking-system.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rail-api"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web-portal-development-cos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air-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google-hotel-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destination-management-solution.ph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our-package-booking-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white-label-solution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our-operator-man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ip-planner-software.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travel-crm-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booking-api.php" TargetMode="External"/><Relationship Id="rId4" Type="http://schemas.openxmlformats.org/officeDocument/2006/relationships/hyperlink" Target="https://www.travelopro.com/holiday-management-system.ph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dium.com/@rashad05081995/white-label-travel-portal-white-label-website-white-label-travel-website-f206f76f31c4"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hite-label-web-solutions.php"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portal-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EBF75A-BE58-E4AD-E52B-B728B630A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89468"/>
            <a:ext cx="2049815" cy="466397"/>
          </a:xfrm>
          <a:prstGeom prst="rect">
            <a:avLst/>
          </a:prstGeom>
        </p:spPr>
      </p:pic>
      <p:sp>
        <p:nvSpPr>
          <p:cNvPr id="2" name="TextBox 1">
            <a:extLst>
              <a:ext uri="{FF2B5EF4-FFF2-40B4-BE49-F238E27FC236}">
                <a16:creationId xmlns:a16="http://schemas.microsoft.com/office/drawing/2014/main" id="{38A801F4-BB9F-6722-0996-882480702C27}"/>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C35CF98B-54D8-C367-1B20-5DAF2103E9EB}"/>
              </a:ext>
            </a:extLst>
          </p:cNvPr>
          <p:cNvSpPr txBox="1"/>
          <p:nvPr/>
        </p:nvSpPr>
        <p:spPr>
          <a:xfrm>
            <a:off x="3447393" y="171144"/>
            <a:ext cx="5297214" cy="769441"/>
          </a:xfrm>
          <a:prstGeom prst="rect">
            <a:avLst/>
          </a:prstGeom>
          <a:noFill/>
        </p:spPr>
        <p:txBody>
          <a:bodyPr wrap="square">
            <a:spAutoFit/>
          </a:bodyPr>
          <a:lstStyle/>
          <a:p>
            <a:r>
              <a:rPr lang="en-IN" sz="4400" b="1" dirty="0"/>
              <a:t>White Label Solutions</a:t>
            </a:r>
          </a:p>
        </p:txBody>
      </p:sp>
      <p:pic>
        <p:nvPicPr>
          <p:cNvPr id="11" name="Picture 10">
            <a:extLst>
              <a:ext uri="{FF2B5EF4-FFF2-40B4-BE49-F238E27FC236}">
                <a16:creationId xmlns:a16="http://schemas.microsoft.com/office/drawing/2014/main" id="{61875387-DE39-5427-B356-C15B8B7AFD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5362" y="1292620"/>
            <a:ext cx="9101276" cy="4223578"/>
          </a:xfrm>
          <a:prstGeom prst="rect">
            <a:avLst/>
          </a:prstGeom>
        </p:spPr>
      </p:pic>
    </p:spTree>
    <p:extLst>
      <p:ext uri="{BB962C8B-B14F-4D97-AF65-F5344CB8AC3E}">
        <p14:creationId xmlns:p14="http://schemas.microsoft.com/office/powerpoint/2010/main" val="104367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7B426-1806-EFE8-8F29-409A8C7D055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E7A10D9-D674-F906-287A-45AF84715E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79C2FB4F-D830-01F8-213A-35926723C517}"/>
              </a:ext>
            </a:extLst>
          </p:cNvPr>
          <p:cNvSpPr txBox="1"/>
          <p:nvPr/>
        </p:nvSpPr>
        <p:spPr>
          <a:xfrm>
            <a:off x="1103585" y="1089811"/>
            <a:ext cx="1015299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no longer difficult to launch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 White Label Travel Portal Website provides comprehensive online technology under your brand name.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the best white label hotel booking platform, white label flight search engine, and white label hotel,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B2C White Label 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B2B White Label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travel agencies, tour operators, and travel companies all over the world.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the best white label online travel portal solution for travel agents, travel agencies, tour operators, travel management companies, destination management companies, and travel portal development companies to automate travel business processes and increase business profitability.</a:t>
            </a:r>
          </a:p>
        </p:txBody>
      </p:sp>
    </p:spTree>
    <p:extLst>
      <p:ext uri="{BB962C8B-B14F-4D97-AF65-F5344CB8AC3E}">
        <p14:creationId xmlns:p14="http://schemas.microsoft.com/office/powerpoint/2010/main" val="300713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EECF2-E89A-3D2F-5990-02724442660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2427FF1-4B2F-B8A1-E2F6-3F8F569280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75AFA057-09F5-DD62-D3E7-2EEC11CA34BE}"/>
              </a:ext>
            </a:extLst>
          </p:cNvPr>
          <p:cNvSpPr txBox="1"/>
          <p:nvPr/>
        </p:nvSpPr>
        <p:spPr>
          <a:xfrm>
            <a:off x="1124606" y="1268487"/>
            <a:ext cx="10205545"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White-Label Online Travel Portal includes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Third Party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 that allows you to easily integrate travel inventory (rates and availability) from global suppliers in your travel portal or travel agent's website to sell the hotel, flight, transfers, package, and activity online with faster response and dynamic travel data to improve customer experience.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White Label Online Travel Portal is an ideal white label solutions for travel agents looking for the best B2B/B2C white label travel website/booking engine and to build brand presence without making a large investment.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you use our white label travel development services, you are not only making a long-term expenditure, but you are also improving customer retention.</a:t>
            </a:r>
          </a:p>
        </p:txBody>
      </p:sp>
    </p:spTree>
    <p:extLst>
      <p:ext uri="{BB962C8B-B14F-4D97-AF65-F5344CB8AC3E}">
        <p14:creationId xmlns:p14="http://schemas.microsoft.com/office/powerpoint/2010/main" val="1849557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853E1-3B75-ED67-F482-136C0BFA2FD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C8B05F-5346-E614-5D0B-6280C5479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2B008DCF-9ABD-1478-730E-1AD6BFE335C3}"/>
              </a:ext>
            </a:extLst>
          </p:cNvPr>
          <p:cNvSpPr txBox="1"/>
          <p:nvPr/>
        </p:nvSpPr>
        <p:spPr>
          <a:xfrm>
            <a:off x="945930" y="1036222"/>
            <a:ext cx="10562897"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travel booking website is SEO-optimized that means you can attract a high volume of traffic. Furthermore, our professional team handles all maintenance and upgrade tasks, so you don't have to worry about after-sales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focuses on simplifying travel technology for travel agents and startups while keeping budget and time constraints in mind.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portal development cos</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will not put a hole into your pocket. With the least turnaround time, you can start to sell travel services just instantly and effectively.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you with the best white label solution, allowing you to create your online travel agency under your brand. White label portal (SaaS Travel Product) enables you to manage all aspects of your travel business from a single location or platform.</a:t>
            </a:r>
          </a:p>
        </p:txBody>
      </p:sp>
    </p:spTree>
    <p:extLst>
      <p:ext uri="{BB962C8B-B14F-4D97-AF65-F5344CB8AC3E}">
        <p14:creationId xmlns:p14="http://schemas.microsoft.com/office/powerpoint/2010/main" val="62014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35851-8E58-8C5E-D1DB-C618D3A06EC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C1AE0FA-B785-50CA-26A2-EF9C497FDF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34017FB-EF9D-7DC1-5ADB-62FA945E76A5}"/>
              </a:ext>
            </a:extLst>
          </p:cNvPr>
          <p:cNvSpPr txBox="1"/>
          <p:nvPr/>
        </p:nvSpPr>
        <p:spPr>
          <a:xfrm>
            <a:off x="838200" y="758807"/>
            <a:ext cx="1051560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transform your website into an all-in-one travel portal. Our software developers enable the creation of customized holiday packages that support every aspect of your customers' needs, which can be seamlessly integrated into your existing or new website. We integrate our white label travel portal into our customers' websites at a low cost.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use of a white label travel portal system, businesses and agents can build up their wide market without having to do much. These portals provide predefined services such as real-time access to railway or flight information, ticket booking software, hotel reservations,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highly dedicated team ensures that you get everything you want from your white label travel portals in the best possible form. Over 2500 travel partners have proven their trust in our white-label travel solutions. Our solutions enable you to engage with your customers more closely while providing them with a wide range of services. </a:t>
            </a:r>
          </a:p>
        </p:txBody>
      </p:sp>
    </p:spTree>
    <p:extLst>
      <p:ext uri="{BB962C8B-B14F-4D97-AF65-F5344CB8AC3E}">
        <p14:creationId xmlns:p14="http://schemas.microsoft.com/office/powerpoint/2010/main" val="254715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B0B03-E41A-EBB4-0BB4-921E0CFB2A8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4BAF52C-251F-DF4C-93D8-84312F2B8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A4E70070-5197-E6BE-3968-58E862592E67}"/>
              </a:ext>
            </a:extLst>
          </p:cNvPr>
          <p:cNvSpPr txBox="1"/>
          <p:nvPr/>
        </p:nvSpPr>
        <p:spPr>
          <a:xfrm>
            <a:off x="1156137" y="2101696"/>
            <a:ext cx="9553904" cy="294362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Portal is a best-in-class solution that integrates Multi GDS API and LCCs Operators API to provide 24/7 real-time booking and cancellation for travel services such as flight booking, hotel booking, and bus/car booking to eliminate manual work.</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dedicated team that is continually updated our white label system to load it with all updated features. As a result, your business is always up to date and ready to outperform your competitors.</a:t>
            </a:r>
          </a:p>
        </p:txBody>
      </p:sp>
    </p:spTree>
    <p:extLst>
      <p:ext uri="{BB962C8B-B14F-4D97-AF65-F5344CB8AC3E}">
        <p14:creationId xmlns:p14="http://schemas.microsoft.com/office/powerpoint/2010/main" val="1139694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7353C-817A-6BFF-1214-D5EADF168D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19E2559-B509-BFC4-E76A-EEEB8F6AF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8776D25A-223C-F62A-ADED-7EAC2A7B73BD}"/>
              </a:ext>
            </a:extLst>
          </p:cNvPr>
          <p:cNvSpPr txBox="1"/>
          <p:nvPr/>
        </p:nvSpPr>
        <p:spPr>
          <a:xfrm>
            <a:off x="977461" y="1206899"/>
            <a:ext cx="10384221" cy="483209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Travelopro helps OTA’s White Label Travel Portal at a reasonable cost?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top leading Online Travel Portal App Development Company, and we would like to assist you to become your Travel App Development partner.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you work with Travelopro, you are collaborating with travel technology industry leaders. As a result, by leveraging our expertise and experience, we can deliver the best possible work at the most affordable travel portal development cost.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worked hard to reduce the overall costs and time required for the development. We understand that the travel industry's or companies' budgets vary depending on their needs and accessibility.</a:t>
            </a:r>
          </a:p>
        </p:txBody>
      </p:sp>
    </p:spTree>
    <p:extLst>
      <p:ext uri="{BB962C8B-B14F-4D97-AF65-F5344CB8AC3E}">
        <p14:creationId xmlns:p14="http://schemas.microsoft.com/office/powerpoint/2010/main" val="2819616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C2F43-C061-7E85-2CD1-D4F9875C303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DFC3006-20F9-A446-B21B-1976B4A07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5AD75F6-7F96-BE83-E5C8-A7C2F0B7FA57}"/>
              </a:ext>
            </a:extLst>
          </p:cNvPr>
          <p:cNvSpPr txBox="1"/>
          <p:nvPr/>
        </p:nvSpPr>
        <p:spPr>
          <a:xfrm>
            <a:off x="846083" y="887223"/>
            <a:ext cx="10499834"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expertise in white label travel portal development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 integration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provide secure and cost-effective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web portal development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global clients such as flights, hotels, rental cars, cruises, tour packages, sightseeing, transfers,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assure you that you get the latest required features from a travel portal such as the best API integrations to responsiveness.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build custom travel booking portals at a low cost for small, medium, and large travel companies. Make use of Travelopro's travel portal development solutions to increase traffic to your website.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have extensive experience and skill in the field of travel portal development services, and we can assist you in putting your potential business concept into action and developing the most flexible and comprehensive applications to ensure your clients are 100% satisfied.</a:t>
            </a:r>
          </a:p>
        </p:txBody>
      </p:sp>
    </p:spTree>
    <p:extLst>
      <p:ext uri="{BB962C8B-B14F-4D97-AF65-F5344CB8AC3E}">
        <p14:creationId xmlns:p14="http://schemas.microsoft.com/office/powerpoint/2010/main" val="2228037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AEBC6-6488-3A54-DE85-64C28C6573B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586D3D4-AAF2-33DF-4538-E899590F0A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9D7F1A9-A16E-33AF-5B5C-0D2140319D22}"/>
              </a:ext>
            </a:extLst>
          </p:cNvPr>
          <p:cNvSpPr txBox="1"/>
          <p:nvPr/>
        </p:nvSpPr>
        <p:spPr>
          <a:xfrm>
            <a:off x="1271752" y="1364428"/>
            <a:ext cx="91440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 market leader in developing customizable websites that meet the needs of the clients, Travelopro has identified and fine-tuned a website design &amp; development process that is both time-saving and productive. It has consistently provided high-performance websites, both simple and complex design solutions that are both search engine friendly and aid in eCommerce.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spends a considerable amount of time understanding the travel business requirements, goals, and target audience. From the initial analysis phase to implementation, Travelopro takes complete responsibility for the project.</a:t>
            </a:r>
          </a:p>
        </p:txBody>
      </p:sp>
    </p:spTree>
    <p:extLst>
      <p:ext uri="{BB962C8B-B14F-4D97-AF65-F5344CB8AC3E}">
        <p14:creationId xmlns:p14="http://schemas.microsoft.com/office/powerpoint/2010/main" val="3541921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ADFCE-EF35-72C5-35AC-3313860547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ED97FA4-5CFC-78E5-93BC-407D9E971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DF33B68B-7C12-75DA-8AC7-BAA6B4AD6B5C}"/>
              </a:ext>
            </a:extLst>
          </p:cNvPr>
          <p:cNvSpPr txBox="1"/>
          <p:nvPr/>
        </p:nvSpPr>
        <p:spPr>
          <a:xfrm>
            <a:off x="1292772" y="1503120"/>
            <a:ext cx="9448800" cy="3851760"/>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our White Label Solution: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cancellation, and easy refunds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reservation flow-search, add info &amp; payment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presence of your travel brand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Attracting new customers with a higher travel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User-friendly interface that empowers existing customers to purchase from your platform more frequently</a:t>
            </a:r>
          </a:p>
        </p:txBody>
      </p:sp>
    </p:spTree>
    <p:extLst>
      <p:ext uri="{BB962C8B-B14F-4D97-AF65-F5344CB8AC3E}">
        <p14:creationId xmlns:p14="http://schemas.microsoft.com/office/powerpoint/2010/main" val="2563351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896CF-C523-9894-61D4-9E965C2B5BC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69FC022-D088-4698-CB55-38A0459B3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D137350-38F5-49BC-D47D-2AD457B1E013}"/>
              </a:ext>
            </a:extLst>
          </p:cNvPr>
          <p:cNvSpPr txBox="1"/>
          <p:nvPr/>
        </p:nvSpPr>
        <p:spPr>
          <a:xfrm>
            <a:off x="1289651" y="1254238"/>
            <a:ext cx="8702566" cy="4349524"/>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Freedom to choose all or limited travel products to be incorporated into the portal</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Round the clock technical and customer assistance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 in sales and profitability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Improve the customer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a substantial consumer base in the global marketplace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travel agents to concentrate on key business processes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Advanced business data reporting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Rebrand and resell the product as your own </a:t>
            </a:r>
          </a:p>
        </p:txBody>
      </p:sp>
    </p:spTree>
    <p:extLst>
      <p:ext uri="{BB962C8B-B14F-4D97-AF65-F5344CB8AC3E}">
        <p14:creationId xmlns:p14="http://schemas.microsoft.com/office/powerpoint/2010/main" val="288668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626B4-D65C-AC77-1F2D-47E8BB28FD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B6C2B08-54DE-978A-5EDB-69C7023308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6EB97F0A-C8E3-1CA3-D89E-24F13B77244C}"/>
              </a:ext>
            </a:extLst>
          </p:cNvPr>
          <p:cNvSpPr txBox="1"/>
          <p:nvPr/>
        </p:nvSpPr>
        <p:spPr>
          <a:xfrm>
            <a:off x="972207" y="863311"/>
            <a:ext cx="10247586"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White label solutions and how it is beneficial for travel agents and tour operators?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Travel Portal is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enables travel agents to easily and quickly sell hotels, flights, vacations, buses, and other travel products to their customers. They can also manage all of their financial transactions online and generate various reports to help their business run smoothly.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Solution enables you to expand your business in the global market and increase your brand's visibility. It is simple to integrate into an online travel portal/travel website, allowing travel businesses to rebrand a successful product and expand the product offering of travel agents and travel companies.</a:t>
            </a:r>
          </a:p>
        </p:txBody>
      </p:sp>
    </p:spTree>
    <p:extLst>
      <p:ext uri="{BB962C8B-B14F-4D97-AF65-F5344CB8AC3E}">
        <p14:creationId xmlns:p14="http://schemas.microsoft.com/office/powerpoint/2010/main" val="311586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01658-35B1-93D2-67BC-D24CF9407D0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B54733B-439D-29D3-261C-6D4D1F6B3B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03C69F21-9EC1-8355-8D26-402ED1B5702D}"/>
              </a:ext>
            </a:extLst>
          </p:cNvPr>
          <p:cNvSpPr txBox="1"/>
          <p:nvPr/>
        </p:nvSpPr>
        <p:spPr>
          <a:xfrm>
            <a:off x="1177159" y="918751"/>
            <a:ext cx="10237076" cy="544764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our White Label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Fully branded and responsive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online booking system for flights, hotels, and vacations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B2B agent module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Content management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Social media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Reliable reservation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Effective search functionality</a:t>
            </a:r>
          </a:p>
        </p:txBody>
      </p:sp>
    </p:spTree>
    <p:extLst>
      <p:ext uri="{BB962C8B-B14F-4D97-AF65-F5344CB8AC3E}">
        <p14:creationId xmlns:p14="http://schemas.microsoft.com/office/powerpoint/2010/main" val="2304622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C5136-CE7D-36AE-BBA5-83E2E1C020B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253BB93-9E4E-BE49-EBF0-65D9A4F6D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9117E827-5801-BADA-0B5F-D7531F5ACBC9}"/>
              </a:ext>
            </a:extLst>
          </p:cNvPr>
          <p:cNvSpPr txBox="1"/>
          <p:nvPr/>
        </p:nvSpPr>
        <p:spPr>
          <a:xfrm>
            <a:off x="1460938" y="1280168"/>
            <a:ext cx="8912772" cy="4452116"/>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 for multiple languages and currencies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Bookings and invoices are generated instantly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Automated Emails/SMS communication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Mobile-friendly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Personalized Travel Portal/Website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Robust tracking and reporting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your booking and markup value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 track of your agents and accounting information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to maintain all booking report</a:t>
            </a:r>
          </a:p>
        </p:txBody>
      </p:sp>
    </p:spTree>
    <p:extLst>
      <p:ext uri="{BB962C8B-B14F-4D97-AF65-F5344CB8AC3E}">
        <p14:creationId xmlns:p14="http://schemas.microsoft.com/office/powerpoint/2010/main" val="2163298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E18E6-0006-419B-762A-AFB2ACB570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3B14E86-E446-5CF6-0412-DF4304BEE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369AECB7-37E3-3239-33BF-47E40D45FA34}"/>
              </a:ext>
            </a:extLst>
          </p:cNvPr>
          <p:cNvSpPr txBox="1"/>
          <p:nvPr/>
        </p:nvSpPr>
        <p:spPr>
          <a:xfrm>
            <a:off x="1187669" y="1134060"/>
            <a:ext cx="9637986" cy="483895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search and booking capabilities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Third-Party APIs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an online presence for your travel business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diverse inventory to entice customers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simple interface that allows customers to book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Customize your website according to your preferences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Highest commission on airline tickets, hotel reservations, vacation packages, and other travel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cancellation, rescheduling, and refund availability </a:t>
            </a:r>
            <a:r>
              <a:rPr lang="en-IN" sz="2400" dirty="0">
                <a:effectLst/>
                <a:latin typeface="Calibri" panose="020F0502020204030204" pitchFamily="34" charset="0"/>
                <a:ea typeface="Calibri" panose="020F0502020204030204" pitchFamily="34" charset="0"/>
                <a:cs typeface="Times New Roman" panose="02020603050405020304" pitchFamily="18" charset="0"/>
              </a:rPr>
              <a:t>24/7 technical and customer support</a:t>
            </a:r>
            <a:endParaRPr lang="en-IN" sz="2400" dirty="0"/>
          </a:p>
        </p:txBody>
      </p:sp>
    </p:spTree>
    <p:extLst>
      <p:ext uri="{BB962C8B-B14F-4D97-AF65-F5344CB8AC3E}">
        <p14:creationId xmlns:p14="http://schemas.microsoft.com/office/powerpoint/2010/main" val="252836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22231-E8A1-D77C-D0C4-CEA4D959573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F4A609F-082C-3E28-FAA9-F130DF7146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2" name="Title 1">
            <a:extLst>
              <a:ext uri="{FF2B5EF4-FFF2-40B4-BE49-F238E27FC236}">
                <a16:creationId xmlns:a16="http://schemas.microsoft.com/office/drawing/2014/main" id="{102A9998-6CB4-7364-0D43-B3905E323F1F}"/>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https://www.travelopro.com/white-label-solutions.php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9408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83C2C-116A-97DE-E58A-AA1F5A79115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EF67958-8053-8190-9EF5-B2BB1EAA11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07A2EF05-5A25-B6C3-D312-0F41DEA0F0D3}"/>
              </a:ext>
            </a:extLst>
          </p:cNvPr>
          <p:cNvSpPr txBox="1"/>
          <p:nvPr/>
        </p:nvSpPr>
        <p:spPr>
          <a:xfrm>
            <a:off x="809296" y="696782"/>
            <a:ext cx="10573407"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labelling is an efficient method of reaching out to customers and increasing sales and ROI. As a travel business owner, you don't have to spend a large portion of your earnings to have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booking website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designed by professionals at a high development cost. The white-label solution will handle all of your travel-related tasks.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is a rebranded white label solution or product that provides the best website development with a website design that is customized to your specifications. Travel agents have the option of creating their theme, uploading their logo, selling their preferred travel services, and much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website responds instantly with dynamic flight, rental car, hotel, and holiday packaging data including rates and availability. Implementing white label software on your website features as an online travel agency, and white label booking engines transform your website into a complete travel portal.</a:t>
            </a:r>
          </a:p>
        </p:txBody>
      </p:sp>
    </p:spTree>
    <p:extLst>
      <p:ext uri="{BB962C8B-B14F-4D97-AF65-F5344CB8AC3E}">
        <p14:creationId xmlns:p14="http://schemas.microsoft.com/office/powerpoint/2010/main" val="320199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B9974-2933-235C-F973-54030B27725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ECA1DF3-D1AD-DBA8-E35F-EBA385D5AB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CAC48F78-25E3-14F2-3F85-FADED489B57E}"/>
              </a:ext>
            </a:extLst>
          </p:cNvPr>
          <p:cNvSpPr txBox="1"/>
          <p:nvPr/>
        </p:nvSpPr>
        <p:spPr>
          <a:xfrm>
            <a:off x="1019503" y="835489"/>
            <a:ext cx="10300138"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supports Multilanguage and multicurrency features to provide travel agents and customers with the convenience of online search and book functionality as well as travel options in their native language and currency to improve customer booking experience.</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another important component of White Label, allowing travel agents and tour operators to gain access to the most comprehensive range of global travel content for flights, hotels, transfers, activities, and restaurants, all in one user-friendly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B2B/B2C Booking Engine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White Label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ideal for travel companies looking for flight booking services, hotel booking services, transfer booking services, package booking services, activity booking services, restaurant reservations, and car rental reservation services.</a:t>
            </a:r>
          </a:p>
        </p:txBody>
      </p:sp>
    </p:spTree>
    <p:extLst>
      <p:ext uri="{BB962C8B-B14F-4D97-AF65-F5344CB8AC3E}">
        <p14:creationId xmlns:p14="http://schemas.microsoft.com/office/powerpoint/2010/main" val="72172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7EA8B-7954-9A60-4C9D-3885A05C584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8BA9DA6-47B4-DC10-004B-F158607E99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17C2CF6-4717-C1BD-C0E3-F19D5C8B893A}"/>
              </a:ext>
            </a:extLst>
          </p:cNvPr>
          <p:cNvSpPr txBox="1"/>
          <p:nvPr/>
        </p:nvSpPr>
        <p:spPr>
          <a:xfrm>
            <a:off x="798786" y="943105"/>
            <a:ext cx="10594428"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factors make white label solutions useful to travel companies?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travel agent, you must understand the importance of a white label travel solution. It is one of the most crucial aspects of starting a business. If you are interested in starting a travel business, you must include this feature on your website.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ready-to-go White label solution for b2c and b2b travel portals can benefit entrepreneurs, travel agents, tour operators, and hoteliers.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white-label B2B and B2C travel portal design and development services for travel businesses of any size and volume. Our solutions will enable you to interact with your customers by providing a comprehensive range of booking services.</a:t>
            </a:r>
          </a:p>
        </p:txBody>
      </p:sp>
    </p:spTree>
    <p:extLst>
      <p:ext uri="{BB962C8B-B14F-4D97-AF65-F5344CB8AC3E}">
        <p14:creationId xmlns:p14="http://schemas.microsoft.com/office/powerpoint/2010/main" val="1878241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324BE-02DD-F8CC-392D-75629C11F7F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E1113D-6120-3207-FEBE-60CE9CCA5C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31769E6-A3A0-472A-D244-3DCE57C50226}"/>
              </a:ext>
            </a:extLst>
          </p:cNvPr>
          <p:cNvSpPr txBox="1"/>
          <p:nvPr/>
        </p:nvSpPr>
        <p:spPr>
          <a:xfrm>
            <a:off x="1051033" y="1115546"/>
            <a:ext cx="10478815"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Travelopro white Label options offer guests an easy way to plan their travel solutions like hotel bookings, transfer reservations, airline bookings, and more. Our developers ensure that you can manage all of your financial transactions online while also maximizing conversions.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enjoy an ultimate value addition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websites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your travel business, attracting more and more customers to your travel website. Travelopro white label solution for travel agents is suitable for all sizes of travel companies, including small, medium, and large ones. </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agents expand the business, improve efficiencies, increase circulation channels, and ensure a competitive advantage in vertical commercial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9310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26F8D-F798-BB64-08FD-3E8B5125504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30E3B59-28A8-9D4C-2452-8D8BD9A3E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9D02CFB7-D9CF-D3E0-1008-8C3A4E3760DE}"/>
              </a:ext>
            </a:extLst>
          </p:cNvPr>
          <p:cNvSpPr txBox="1"/>
          <p:nvPr/>
        </p:nvSpPr>
        <p:spPr>
          <a:xfrm>
            <a:off x="1177158" y="1313132"/>
            <a:ext cx="9490841"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portal cost is very affordable and B2C travel portal and white label travel portal solutions are created to be a user-friendly portal where your b2b and b2c travel portal development should be easy to work on for your agents and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solutions company online, B2C travel portal development provides integrated services such as flight, hotel, car, vacation packages, and many others.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b2c white-label modules Travel Portal have the most recent configuration and all cloud-based CRM for both b2c and online B2b travel portals.</a:t>
            </a:r>
          </a:p>
        </p:txBody>
      </p:sp>
    </p:spTree>
    <p:extLst>
      <p:ext uri="{BB962C8B-B14F-4D97-AF65-F5344CB8AC3E}">
        <p14:creationId xmlns:p14="http://schemas.microsoft.com/office/powerpoint/2010/main" val="132143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EEDA5-86B0-9658-09CD-CADE9E19E80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E159E24-5DDB-3BCB-71B1-F8E165DB7D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BF2F1888-EC42-7057-0752-8493AF4FC8B4}"/>
              </a:ext>
            </a:extLst>
          </p:cNvPr>
          <p:cNvSpPr txBox="1"/>
          <p:nvPr/>
        </p:nvSpPr>
        <p:spPr>
          <a:xfrm>
            <a:off x="977462" y="1261836"/>
            <a:ext cx="10552386" cy="4334328"/>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Get best White label solutions by the experts of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Travel Technology Company that offers innovative White Label Solutions for travel agents, travel agencies, tour operators, travel management companies, and destination management companies to set up Travel Websites with advanced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B2B/B2C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Flight, Hotel, Tour, Transfer, Package, and Activity to automate travel business processes and maximize revenues.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professionals design and develop White-Label solutions based on client business requirements, utilizing advanced travel technology.</a:t>
            </a:r>
          </a:p>
        </p:txBody>
      </p:sp>
    </p:spTree>
    <p:extLst>
      <p:ext uri="{BB962C8B-B14F-4D97-AF65-F5344CB8AC3E}">
        <p14:creationId xmlns:p14="http://schemas.microsoft.com/office/powerpoint/2010/main" val="116263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7BA9C-E0B0-478A-76D1-49434F41607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104AA2C-D17D-94D4-95E4-E43778854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1C4FF13F-C893-16B7-E826-5FA7B6B0315D}"/>
              </a:ext>
            </a:extLst>
          </p:cNvPr>
          <p:cNvSpPr txBox="1"/>
          <p:nvPr/>
        </p:nvSpPr>
        <p:spPr>
          <a:xfrm>
            <a:off x="977462" y="1088774"/>
            <a:ext cx="1023707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developing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various travel agents, travel companies, and agencies, we should strive for the most innovative and efficient White Label Travel Portal Development that will assist them in establishing their market value both domestic and global.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been providing B2C, B2B, and B2B2B White Label Travel Solutions to travel agents, enabling them to launch their online travel businesses. Our white label travel portal solutions enable you to engage with your customers more closely while providing them with a depth and complexity of services not previously available.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assist Travel &amp; Tourism Companies that require a B2C, B2B, B2E, or B2B2B White Label Travel Website to bring their traditional offline travel business online.</a:t>
            </a:r>
          </a:p>
        </p:txBody>
      </p:sp>
    </p:spTree>
    <p:extLst>
      <p:ext uri="{BB962C8B-B14F-4D97-AF65-F5344CB8AC3E}">
        <p14:creationId xmlns:p14="http://schemas.microsoft.com/office/powerpoint/2010/main" val="3032254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64</TotalTime>
  <Words>2335</Words>
  <Application>Microsoft Office PowerPoint</Application>
  <PresentationFormat>Widescreen</PresentationFormat>
  <Paragraphs>106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19</cp:revision>
  <dcterms:created xsi:type="dcterms:W3CDTF">2024-12-18T11:52:17Z</dcterms:created>
  <dcterms:modified xsi:type="dcterms:W3CDTF">2025-06-11T07:06:34Z</dcterms:modified>
</cp:coreProperties>
</file>