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415452690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0319B5-084E-4A2C-9B03-1E56F2C7D584}" type="datetimeFigureOut">
              <a:rPr lang="en-IN" smtClean="0"/>
              <a:t>16-04-2025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97076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2342486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105984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633339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4284893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2857073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997341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156467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17172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0319B5-084E-4A2C-9B03-1E56F2C7D584}" type="datetimeFigureOut">
              <a:rPr lang="en-IN" smtClean="0"/>
              <a:t>16-04-2025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1373665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0319B5-084E-4A2C-9B03-1E56F2C7D584}" type="datetimeFigureOut">
              <a:rPr lang="en-IN" smtClean="0"/>
              <a:t>16-04-2025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42459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0319B5-084E-4A2C-9B03-1E56F2C7D584}" type="datetimeFigureOut">
              <a:rPr lang="en-IN" smtClean="0"/>
              <a:t>16-04-2025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402348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0319B5-084E-4A2C-9B03-1E56F2C7D584}" type="datetimeFigureOut">
              <a:rPr lang="en-IN" smtClean="0"/>
              <a:t>16-04-2025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414726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20319B5-084E-4A2C-9B03-1E56F2C7D584}" type="datetimeFigureOut">
              <a:rPr lang="en-IN" smtClean="0"/>
              <a:t>16-04-2025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425201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0319B5-084E-4A2C-9B03-1E56F2C7D584}" type="datetimeFigureOut">
              <a:rPr lang="en-IN" smtClean="0"/>
              <a:t>16-04-2025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3971178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0319B5-084E-4A2C-9B03-1E56F2C7D584}" type="datetimeFigureOut">
              <a:rPr lang="en-IN" smtClean="0"/>
              <a:t>16-04-2025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03374-AF32-417D-9B5D-4645CF280030}" type="slidenum">
              <a:rPr lang="en-IN" smtClean="0"/>
              <a:t>‹#›</a:t>
            </a:fld>
            <a:endParaRPr lang="en-IN"/>
          </a:p>
        </p:txBody>
      </p:sp>
    </p:spTree>
    <p:extLst>
      <p:ext uri="{BB962C8B-B14F-4D97-AF65-F5344CB8AC3E}">
        <p14:creationId xmlns:p14="http://schemas.microsoft.com/office/powerpoint/2010/main" val="89137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20319B5-084E-4A2C-9B03-1E56F2C7D584}" type="datetimeFigureOut">
              <a:rPr lang="en-IN" smtClean="0"/>
              <a:t>16-04-2025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603374-AF32-417D-9B5D-4645CF280030}" type="slidenum">
              <a:rPr lang="en-IN" smtClean="0"/>
              <a:t>‹#›</a:t>
            </a:fld>
            <a:endParaRPr lang="en-IN"/>
          </a:p>
        </p:txBody>
      </p:sp>
    </p:spTree>
    <p:extLst>
      <p:ext uri="{BB962C8B-B14F-4D97-AF65-F5344CB8AC3E}">
        <p14:creationId xmlns:p14="http://schemas.microsoft.com/office/powerpoint/2010/main" val="3311246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pricing.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interne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bus-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onlin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es.slideshare.net/olivier-james/travelopro-169208456"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onlin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bus-crs.php"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b2b-travel-booking.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onlin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ravelopro.com/tour-operator-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travelopro.com/bus-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websit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ravel-mobile-app-development.php" TargetMode="External"/><Relationship Id="rId7" Type="http://schemas.openxmlformats.org/officeDocument/2006/relationships/hyperlink" Target="https://www.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ravel-booking-engine.php" TargetMode="External"/><Relationship Id="rId5" Type="http://schemas.openxmlformats.org/officeDocument/2006/relationships/hyperlink" Target="https://www.travelopro.com/online-booking-engine.php" TargetMode="External"/><Relationship Id="rId4" Type="http://schemas.openxmlformats.org/officeDocument/2006/relationships/hyperlink" Target="https://www.travelopro.com/b2c-travel-booking.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ravel-technology-company.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ravel-management-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booking-engine.php" TargetMode="External"/><Relationship Id="rId4" Type="http://schemas.openxmlformats.org/officeDocument/2006/relationships/hyperlink" Target="https://www.travelopro.com/bus-ticket-booking-system.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icketing-system-onl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8DE92C1-3274-3DA9-A82B-8DC2FCB71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6" name="TextBox 5">
            <a:extLst>
              <a:ext uri="{FF2B5EF4-FFF2-40B4-BE49-F238E27FC236}">
                <a16:creationId xmlns:a16="http://schemas.microsoft.com/office/drawing/2014/main" id="{8FAA6B4D-0982-BB2A-6C8D-1D709334E902}"/>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D5CF496B-01A5-58E8-90C6-1E4AE60B00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072055"/>
            <a:ext cx="9906000" cy="4293476"/>
          </a:xfrm>
          <a:prstGeom prst="rect">
            <a:avLst/>
          </a:prstGeom>
        </p:spPr>
      </p:pic>
      <p:sp>
        <p:nvSpPr>
          <p:cNvPr id="10" name="TextBox 9">
            <a:extLst>
              <a:ext uri="{FF2B5EF4-FFF2-40B4-BE49-F238E27FC236}">
                <a16:creationId xmlns:a16="http://schemas.microsoft.com/office/drawing/2014/main" id="{8B146E6B-F690-1214-830F-52E8FB953FE6}"/>
              </a:ext>
            </a:extLst>
          </p:cNvPr>
          <p:cNvSpPr txBox="1"/>
          <p:nvPr/>
        </p:nvSpPr>
        <p:spPr>
          <a:xfrm>
            <a:off x="3468414" y="122182"/>
            <a:ext cx="5255172" cy="707886"/>
          </a:xfrm>
          <a:prstGeom prst="rect">
            <a:avLst/>
          </a:prstGeom>
          <a:noFill/>
        </p:spPr>
        <p:txBody>
          <a:bodyPr wrap="square">
            <a:spAutoFit/>
          </a:bodyPr>
          <a:lstStyle/>
          <a:p>
            <a:r>
              <a:rPr lang="en-IN" sz="4000" b="1" dirty="0"/>
              <a:t>Bus Reservation System</a:t>
            </a:r>
          </a:p>
        </p:txBody>
      </p:sp>
    </p:spTree>
    <p:extLst>
      <p:ext uri="{BB962C8B-B14F-4D97-AF65-F5344CB8AC3E}">
        <p14:creationId xmlns:p14="http://schemas.microsoft.com/office/powerpoint/2010/main" val="718253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0BF2E-EEA6-3DF3-2820-185118EFC48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1F0327A-3130-1E32-A29C-50FC99662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115E3ACD-1F1C-3E85-512C-E95A5CDA4113}"/>
              </a:ext>
            </a:extLst>
          </p:cNvPr>
          <p:cNvSpPr txBox="1"/>
          <p:nvPr/>
        </p:nvSpPr>
        <p:spPr>
          <a:xfrm>
            <a:off x="767254" y="852332"/>
            <a:ext cx="10836167"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will take a lot of time and causing many errors while data entry. This is sometimes a lot of problems that occur and they were facing many disputes with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can maintain records of passenger details, seat availability, the price per seat, bill generation and other things, we are offering this proposal of the computerized reservation system.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using our software, you can book tickets from any part of the world, through telephone lines, via the internet. Clients can check the availability of buses and reserve selective seats. The project provides and checks all sorts of constraints so that the user does give only useful data and the validation is done in an effective way.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Reservation System will increase the booking process faster, convenient, and comfortable. Customers can book their desired seats. They can check the availability of posts on a specific date.</a:t>
            </a:r>
          </a:p>
        </p:txBody>
      </p:sp>
    </p:spTree>
    <p:extLst>
      <p:ext uri="{BB962C8B-B14F-4D97-AF65-F5344CB8AC3E}">
        <p14:creationId xmlns:p14="http://schemas.microsoft.com/office/powerpoint/2010/main" val="91015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64C57-5CB9-5981-9D5B-C2990DDAB35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1693B4D-92DD-0041-F1FA-646316B70D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526D5A4B-756E-9FA3-C616-D5E81F832362}"/>
              </a:ext>
            </a:extLst>
          </p:cNvPr>
          <p:cNvSpPr txBox="1"/>
          <p:nvPr/>
        </p:nvSpPr>
        <p:spPr>
          <a:xfrm>
            <a:off x="788275" y="834670"/>
            <a:ext cx="10762593"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customer can check availability, book ticket, or cancel ticket 24X7. Our online system is available to use anytime. Install the bus information feature will allow you to install typical bus information before it can be booked by the passengers or shown on buses that are available.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includes the bus no., driver’s name, arrival time, departure time and destination (from and to) of the bus. Our Reservation, this feature is very simple; it includes the bus no., seat number, and the passenger’s name.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seat number of the particular bus is reserved under the passenger’s name. It shows the Reservation Information, with this feature, you can show all the information regarding the buses and their respective seats.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contains all the information stored by the previous two functions of this project. It also includes the no of empty seats in a bus along with the seat number registered to a particular passenger.</a:t>
            </a:r>
          </a:p>
        </p:txBody>
      </p:sp>
    </p:spTree>
    <p:extLst>
      <p:ext uri="{BB962C8B-B14F-4D97-AF65-F5344CB8AC3E}">
        <p14:creationId xmlns:p14="http://schemas.microsoft.com/office/powerpoint/2010/main" val="305600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D0880F-304C-2DD2-ED2F-2F130A32595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91C3397-684C-13D6-AC95-E2BC6B8739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46E2ECE9-F039-2BEE-21D9-65AD2FF90A1E}"/>
              </a:ext>
            </a:extLst>
          </p:cNvPr>
          <p:cNvSpPr txBox="1"/>
          <p:nvPr/>
        </p:nvSpPr>
        <p:spPr>
          <a:xfrm>
            <a:off x="819807" y="772646"/>
            <a:ext cx="10794124"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Online Bus Ticket Reservation System is a Web-based application that works within a centralized network.</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project presents a review of the software program "Online Bus Ticket Reservation System" as should be used in a bus transportation system, a facility that is used to reserve seats, cancellation of the booking and different types of route inquiries used on securing faster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built for managing and computerizing the traditional database, ticket booking and tracking bus and travel made. It will maintain all customer details, bus details, reservation details.</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Bus reservation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would help the corporation prepare and organize its schedules more efficiently on the basis of traffic demand. Besides, an Online booking system project would provide the data on concessions given to various sections.</a:t>
            </a:r>
          </a:p>
        </p:txBody>
      </p:sp>
    </p:spTree>
    <p:extLst>
      <p:ext uri="{BB962C8B-B14F-4D97-AF65-F5344CB8AC3E}">
        <p14:creationId xmlns:p14="http://schemas.microsoft.com/office/powerpoint/2010/main" val="80202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9853B-BEA7-11D2-4170-AA31BD1ABDA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B208FDE-B06B-8B3A-CCF7-43016B1354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A0349C46-B640-F5FD-3667-ABF94534EF04}"/>
              </a:ext>
            </a:extLst>
          </p:cNvPr>
          <p:cNvSpPr txBox="1"/>
          <p:nvPr/>
        </p:nvSpPr>
        <p:spPr>
          <a:xfrm>
            <a:off x="683172" y="889515"/>
            <a:ext cx="11014841" cy="562243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Bus Reservation System is database management software for monitoring and controlling the system in travel agencies. Our software is developed in java.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primarily focuses on basic operations like searching bus from source to the destination, adding bus information, adding customer data, deleting customer data.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features are familiar and well-thought-out, an attractive user interface, combined with strong searching Insertion and reporting capabilities. The Backend of the project is designed using MySQL.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online bus ticket booking system project is implemented as a bus ticket reservation system web portal project through which code and documentation.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reservation system is based on the concept of reserving bus seats for the passengers. It has no login system available for this system, the user can freely use its feature.</a:t>
            </a:r>
          </a:p>
        </p:txBody>
      </p:sp>
    </p:spTree>
    <p:extLst>
      <p:ext uri="{BB962C8B-B14F-4D97-AF65-F5344CB8AC3E}">
        <p14:creationId xmlns:p14="http://schemas.microsoft.com/office/powerpoint/2010/main" val="404272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9DD9F6-1DAF-1E35-5AEF-8B1938A3410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1A84C41-FD4D-6756-CF5A-2D8F4D9EB5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86CB5EF4-40D7-4FD2-F9B5-DE16BC3D09EA}"/>
              </a:ext>
            </a:extLst>
          </p:cNvPr>
          <p:cNvSpPr txBox="1"/>
          <p:nvPr/>
        </p:nvSpPr>
        <p:spPr>
          <a:xfrm>
            <a:off x="840827" y="1057462"/>
            <a:ext cx="10699531"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systems are based on a concept to reserve bus tickets. Our system, the user can view the bus list, book tickets, cancel bookings and check the bus status board.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booking a ticket, the user has to enter bus number then the system displays total bus seat numbers with passenger’s name and the user has to enter the numbers of tickets, seat number, and name of the customer.</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Here, cancel booking also features refunding. The login system is also available in this system to make it more secure. There’s no chance of data misuse or loss &amp; it’s not time-consuming.</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online bus ticket booking and reservation software, built on the powerful open-source language PHP and MySQL with Code igniter framework that allows you to manage your bus system inventory, fares, routes, schedules as well as your entire back office.</a:t>
            </a:r>
          </a:p>
        </p:txBody>
      </p:sp>
    </p:spTree>
    <p:extLst>
      <p:ext uri="{BB962C8B-B14F-4D97-AF65-F5344CB8AC3E}">
        <p14:creationId xmlns:p14="http://schemas.microsoft.com/office/powerpoint/2010/main" val="41069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08176B-160B-1673-35A4-E1D1ACD34FC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C26CD50-8F07-63A8-516E-F8857F9C95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930D3B80-B186-529C-E8B0-F63A2E5108E2}"/>
              </a:ext>
            </a:extLst>
          </p:cNvPr>
          <p:cNvSpPr txBox="1"/>
          <p:nvPr/>
        </p:nvSpPr>
        <p:spPr>
          <a:xfrm>
            <a:off x="903890" y="866663"/>
            <a:ext cx="10678510"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powerful software is designed with the main intention of creating a dynamic and automated system for all bus booking and reservation operations.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True Bus will promote your fleet management to new and existing customers through a range of options. We will do the highlight the High performance and flexibility, easy registration system, PayPal payment method, ticket cancel system, time management, seat management, booking details, add vendors, Email notifications, prom code management, customizable- full source code.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Bus Reservation System is a system that provides the reservation for the customer and generates the ticket automatically and also allotted the seats.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also provides the following facility to the customer as well as the travel agent. The project aims is to provide a bus ticket reservation facility. Our project saves the time and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labor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of the customer.</a:t>
            </a:r>
          </a:p>
        </p:txBody>
      </p:sp>
    </p:spTree>
    <p:extLst>
      <p:ext uri="{BB962C8B-B14F-4D97-AF65-F5344CB8AC3E}">
        <p14:creationId xmlns:p14="http://schemas.microsoft.com/office/powerpoint/2010/main" val="4272206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9D423-3415-7E5A-FA77-C8E52DC96F8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6B722EE-5B9F-56E8-29D5-5DE2AA942D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28D1C5DA-B8CF-FC54-ADB7-E1573D7C5D1D}"/>
              </a:ext>
            </a:extLst>
          </p:cNvPr>
          <p:cNvSpPr txBox="1"/>
          <p:nvPr/>
        </p:nvSpPr>
        <p:spPr>
          <a:xfrm>
            <a:off x="982717" y="1215935"/>
            <a:ext cx="10226566"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maintains the details of all the buses are available for all the routes. We also provide the current status of the buses that how many seats are reserved, how many seats are vacant and also provide the income of that particular bus.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the searching capability of buses, cancellation of tickets and updating facilities also. Bus operators and travel agencies can completely transform their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bus ticketing operations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 custom-built and branded bus booking app.</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tracking app for the fleet and a powerful admin panel to manage the entire business. Our solution is tailored to the unique needs of bus operators and packed with powerful features and integrations. Our bus reservation system is flexible enough to meet the specific needs of bus operators.</a:t>
            </a:r>
          </a:p>
        </p:txBody>
      </p:sp>
    </p:spTree>
    <p:extLst>
      <p:ext uri="{BB962C8B-B14F-4D97-AF65-F5344CB8AC3E}">
        <p14:creationId xmlns:p14="http://schemas.microsoft.com/office/powerpoint/2010/main" val="44433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24417-826E-C4DB-8779-CECA4991955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82B8B75-AA70-4D44-DD93-BB95375C71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7CD6E863-0020-CBE6-9753-8AC51A141BC6}"/>
              </a:ext>
            </a:extLst>
          </p:cNvPr>
          <p:cNvSpPr txBox="1"/>
          <p:nvPr/>
        </p:nvSpPr>
        <p:spPr>
          <a:xfrm>
            <a:off x="1145627" y="1562014"/>
            <a:ext cx="9900745"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Bus Reservation System is a pretty basic system developed in Django, MySQL, Python, which is designed to automate the online ticket purchasing through an easy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bus booking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Our Bus reservation system allows the passenger transport operators to drive and steer their sales using any of their chosen sales strategies.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Fusing sales, inventory management, and operations into one centralized system brings clarity and streamlines business processes. Our system is being developed in close co-operation with top-tier operators and industry evangelists and is constantly evolving for the benefit of all clients.</a:t>
            </a:r>
          </a:p>
        </p:txBody>
      </p:sp>
    </p:spTree>
    <p:extLst>
      <p:ext uri="{BB962C8B-B14F-4D97-AF65-F5344CB8AC3E}">
        <p14:creationId xmlns:p14="http://schemas.microsoft.com/office/powerpoint/2010/main" val="1159389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84CE7F-0452-0E05-723C-FF55372295E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C57B869-CA2F-C267-A060-74CC02F7A6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0519750A-F609-C15C-F409-ED753D7D995A}"/>
              </a:ext>
            </a:extLst>
          </p:cNvPr>
          <p:cNvSpPr txBox="1"/>
          <p:nvPr/>
        </p:nvSpPr>
        <p:spPr>
          <a:xfrm>
            <a:off x="888124" y="823313"/>
            <a:ext cx="10841421"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Bus Reservation Web Application Development for A Luxury Coach Operator with Many Comprehensive Features.</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can be used by any business taking bookings: for days, nights, hours or minutes, or scheduled events. We offer a wide variety of reports which you can also export.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 statistics provide you with up-to-date important business analytics. We can integrate with Google Analytics. Our system is that offers highly scalable, easy-to-use, fully flexible technology solutions to online Bus Booking businesses.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solution is one-of-its-kind in the technology arena that provides online booking, inventory management, real-time inventory distribution, yield management for consumers &amp; agents, intelligent reporting, social media integration, and mobile interface.</a:t>
            </a:r>
          </a:p>
        </p:txBody>
      </p:sp>
    </p:spTree>
    <p:extLst>
      <p:ext uri="{BB962C8B-B14F-4D97-AF65-F5344CB8AC3E}">
        <p14:creationId xmlns:p14="http://schemas.microsoft.com/office/powerpoint/2010/main" val="2956789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99839E-7A68-557F-DC32-F75940E60B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B6A7FB3-BD35-714F-6555-BEFA841B8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C74860DB-5CE4-784D-9BD5-A7D5D205A57F}"/>
              </a:ext>
            </a:extLst>
          </p:cNvPr>
          <p:cNvSpPr txBox="1"/>
          <p:nvPr/>
        </p:nvSpPr>
        <p:spPr>
          <a:xfrm>
            <a:off x="840827" y="813431"/>
            <a:ext cx="10510345"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is an online bus ticket/booking system. Our bus company owner can easily control the bookings/reservations for seats on their buses. Our company owners can manage bus routes, bus availability and list all the buses and seats. It is unique and easy to use bus seat booking system for booking desired bus seats online.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systems allow users to register and as soon as they register an account with a unique id is created in the system. Users may book tickets for bus destinations and fare is calculated according to destination distance.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designed to automate the online bus ticket purchasing through an easy online booking system. We can provide real-time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bus booking engines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bus booking systems, online bus booking system integration services for travel agencies. Our Bus Reservation System is designed to automate the online ticketing through an easy-to-use online bus reservation system.</a:t>
            </a:r>
          </a:p>
        </p:txBody>
      </p:sp>
    </p:spTree>
    <p:extLst>
      <p:ext uri="{BB962C8B-B14F-4D97-AF65-F5344CB8AC3E}">
        <p14:creationId xmlns:p14="http://schemas.microsoft.com/office/powerpoint/2010/main" val="292576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A44E0-A3C3-D398-576D-E607FA4F94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DF47BA7-E721-B673-B6FD-20527F8243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33BB62CB-8106-ABD5-2254-C802687D8EFB}"/>
              </a:ext>
            </a:extLst>
          </p:cNvPr>
          <p:cNvSpPr txBox="1"/>
          <p:nvPr/>
        </p:nvSpPr>
        <p:spPr>
          <a:xfrm>
            <a:off x="882870" y="815367"/>
            <a:ext cx="10699530"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One Stop Solution for Bus Suppliers and Operators to Take Their Business Online Towards the Next Level of Success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bus reservation system is designed to automate the online ticket purchasing through an easy-to-use online bus booking system. Our bus ticket reservation system, you can manage reservations, client data, and passenger lists.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can also schedule routes, set seat availability, upload an interactive seat map and let customers select their seats.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bus ticket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send out predefined Email &amp; SMS notifications both to customers and admin.</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Bus Rental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will add booking functionality to your rent-a-bus website. Our Bus Reservation System is available under two licensing options. We help you schedule bus routes and tours with ease.</a:t>
            </a:r>
          </a:p>
        </p:txBody>
      </p:sp>
    </p:spTree>
    <p:extLst>
      <p:ext uri="{BB962C8B-B14F-4D97-AF65-F5344CB8AC3E}">
        <p14:creationId xmlns:p14="http://schemas.microsoft.com/office/powerpoint/2010/main" val="3702641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6DD3DF-A354-D6E4-5EA0-2FCF9E064D0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EC99894-778D-F707-4D69-C838228B2F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5C44BD06-D4D0-31C5-1BB9-5C0D79EFDCD3}"/>
              </a:ext>
            </a:extLst>
          </p:cNvPr>
          <p:cNvSpPr txBox="1"/>
          <p:nvPr/>
        </p:nvSpPr>
        <p:spPr>
          <a:xfrm>
            <a:off x="877614" y="940811"/>
            <a:ext cx="10436772"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ticketing system into your website &amp; enable your customers to book tickets for various destinations. The bus ticket reservation system allows you to manage reservations, traveler details, and schedule routes, set seat availability, etc.</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provides the customized booking portals as per the requirement of clients.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online bus booking system will allow travelers to select their seats using an interactive bus map. Travelopro one among the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bus booking portal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companies in India, provides bus booking engine, bus reservation system, bus booking engine integration solutions for bus booking portal owners and travel agencies with advanced travel technology solutions!.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is an Online Bus Booking System that allows you to automate your bus bookings and payments for different bus routes and intercity transfers.</a:t>
            </a:r>
          </a:p>
        </p:txBody>
      </p:sp>
    </p:spTree>
    <p:extLst>
      <p:ext uri="{BB962C8B-B14F-4D97-AF65-F5344CB8AC3E}">
        <p14:creationId xmlns:p14="http://schemas.microsoft.com/office/powerpoint/2010/main" val="763784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20747-B9A2-9CF9-415C-CAA062667FD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681C01E-F9D6-A1C2-FBB3-CF967A154E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E168E92E-8F72-AD6E-A0D8-E75AC4CDFA2F}"/>
              </a:ext>
            </a:extLst>
          </p:cNvPr>
          <p:cNvSpPr txBox="1"/>
          <p:nvPr/>
        </p:nvSpPr>
        <p:spPr>
          <a:xfrm>
            <a:off x="846082" y="641130"/>
            <a:ext cx="10746827"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will help you manage your bus inventory, fares, routes, schedules as well as your entire back-office including accounting and reporting. You can transform your pen-and-paper process into a dynamic online reservation system and gain an edge over the competition.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booking engine is easy to integrate with your existing website or with the content management system you are using. You can manage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Internet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as a white or private label, such that it fits with your web environment, and your down line can also use your booking engine that matches the look and feel of their website.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reservation system is an e-ticketing solution that helps your customers book seats online and gets instant confirmation. Once the customer has booked on your system, they will receive the confirmation message through email. The system also allows online modifications and cancellations. Registered customers can also view their booking history.</a:t>
            </a:r>
          </a:p>
        </p:txBody>
      </p:sp>
    </p:spTree>
    <p:extLst>
      <p:ext uri="{BB962C8B-B14F-4D97-AF65-F5344CB8AC3E}">
        <p14:creationId xmlns:p14="http://schemas.microsoft.com/office/powerpoint/2010/main" val="2502707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EE59F-EB74-774D-7AEF-C2FF01BAA56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0D65D58-7B01-9BAE-D025-20357CD629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B23818F0-03D2-1330-EDA2-4BB81943F44C}"/>
              </a:ext>
            </a:extLst>
          </p:cNvPr>
          <p:cNvSpPr txBox="1"/>
          <p:nvPr/>
        </p:nvSpPr>
        <p:spPr>
          <a:xfrm>
            <a:off x="914399" y="929264"/>
            <a:ext cx="10773103"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systems is an automated system for purchasing online bus tickets. Adopts your own branded website, mobile apps (Android &amp; IOS) and allow your clients to book tickets for different routes &amp; destinations.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systems keep the record of passengers’ details as per each bus schedule. You can set seat availabilities, schedule routes, and upload interactive seat maps to assist customers to pick out their preferred seats.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help of the Bus reservations System, you can reserve tickets each time anywhere with the aid of the Internet. You also enable your clients to check the availability of buses they decide on and book the seats of their choice.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Online Bus Reservation Systems is designed to automate the online ticket purchasing through an easy online bus booking system. Our online bus ticketing system on your website and enable your customers to book tickets for various routes and destinations using.</a:t>
            </a:r>
          </a:p>
        </p:txBody>
      </p:sp>
    </p:spTree>
    <p:extLst>
      <p:ext uri="{BB962C8B-B14F-4D97-AF65-F5344CB8AC3E}">
        <p14:creationId xmlns:p14="http://schemas.microsoft.com/office/powerpoint/2010/main" val="1380180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F00A81-0553-008C-1373-C968B7D5DB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9754272-B6D8-11D2-633E-49946C3CE8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631DEEA1-5534-0C44-6655-CD839094A37B}"/>
              </a:ext>
            </a:extLst>
          </p:cNvPr>
          <p:cNvSpPr txBox="1"/>
          <p:nvPr/>
        </p:nvSpPr>
        <p:spPr>
          <a:xfrm>
            <a:off x="704194" y="804177"/>
            <a:ext cx="11046372"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this bus ticket reservation system, you can manage reservations, client’s data, and passenger lists. You also schedule routes, set seat availability, upload an interactive seat map and let customers select their seats.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system is designed to automate the online ticket purchasing through an easy-to-use online bus booking system. In our bus ticket booking system you can manage the bookings, client data, passenger lists, schedule routes, set seat availability, upload an interactive seat map, let customers select their seats, view your statistics, print tickets and way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feature-packed bus booking software and ticketing management system to seamlessly manage your drivers, vehicles, bookings, payments, promotions and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offer a responsive bus booking system for the travel management companies, travel agencies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operators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serve clients all around the world.</a:t>
            </a:r>
          </a:p>
        </p:txBody>
      </p:sp>
    </p:spTree>
    <p:extLst>
      <p:ext uri="{BB962C8B-B14F-4D97-AF65-F5344CB8AC3E}">
        <p14:creationId xmlns:p14="http://schemas.microsoft.com/office/powerpoint/2010/main" val="1769841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1987BB-4C79-767A-17C7-31C4313098F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5A13466-9A90-D460-0CE3-576AC106D7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E53C89C4-9A07-0D4E-EBE0-64F2D86CBAD0}"/>
              </a:ext>
            </a:extLst>
          </p:cNvPr>
          <p:cNvSpPr txBox="1"/>
          <p:nvPr/>
        </p:nvSpPr>
        <p:spPr>
          <a:xfrm>
            <a:off x="987973" y="1510718"/>
            <a:ext cx="10499834" cy="383656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booking systems can help travel agencies in having the bus inventory booked across the globe as per the preference of your customer currency.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bus booking system provided by us can easily be integrated with your website as a white or private label booking engine. Our Bus reservation systems are much user-friendly and include all features for the effective and smooth operation for your Bus rental business.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 the travel industry to maintain the bus schedule easily such as they can have a feature like a start destination, stop destination and end destination. Our system also manages the traveling time and bus schedules.</a:t>
            </a:r>
          </a:p>
        </p:txBody>
      </p:sp>
    </p:spTree>
    <p:extLst>
      <p:ext uri="{BB962C8B-B14F-4D97-AF65-F5344CB8AC3E}">
        <p14:creationId xmlns:p14="http://schemas.microsoft.com/office/powerpoint/2010/main" val="2290611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42520-D16C-8940-35BB-C83A33AE96D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976B797-E891-3258-9997-AF9E170AAF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816FD76B-7E7C-5BC6-2141-DFBAB586406B}"/>
              </a:ext>
            </a:extLst>
          </p:cNvPr>
          <p:cNvSpPr txBox="1"/>
          <p:nvPr/>
        </p:nvSpPr>
        <p:spPr>
          <a:xfrm>
            <a:off x="1418896" y="1232068"/>
            <a:ext cx="9354207" cy="40417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advantages of a Bus Booking System are: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latin typeface="Calibri" panose="020F0502020204030204" pitchFamily="34" charset="0"/>
                <a:ea typeface="Calibri" panose="020F0502020204030204" pitchFamily="34" charset="0"/>
                <a:cs typeface="Times New Roman" panose="02020603050405020304" pitchFamily="18" charset="0"/>
              </a:rPr>
              <a:t>Convenience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 User can book online ticket and get their e-ticket or can be able to print at anytime from anywhere.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latin typeface="Calibri" panose="020F0502020204030204" pitchFamily="34" charset="0"/>
                <a:ea typeface="Calibri" panose="020F0502020204030204" pitchFamily="34" charset="0"/>
                <a:cs typeface="Times New Roman" panose="02020603050405020304" pitchFamily="18" charset="0"/>
              </a:rPr>
              <a:t>Ticket cancellation online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If by any means user needs to cancel their booked ticket user can cancel ticket by one click.</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latin typeface="Calibri" panose="020F0502020204030204" pitchFamily="34" charset="0"/>
                <a:ea typeface="Calibri" panose="020F0502020204030204" pitchFamily="34" charset="0"/>
                <a:cs typeface="Times New Roman" panose="02020603050405020304" pitchFamily="18" charset="0"/>
              </a:rPr>
              <a:t>Bus scheduling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Operator once schedule bus for various routes software automatically displays routes with its details like time, departure, arrival, journey time.</a:t>
            </a:r>
          </a:p>
        </p:txBody>
      </p:sp>
    </p:spTree>
    <p:extLst>
      <p:ext uri="{BB962C8B-B14F-4D97-AF65-F5344CB8AC3E}">
        <p14:creationId xmlns:p14="http://schemas.microsoft.com/office/powerpoint/2010/main" val="481672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901BD-AE7C-8AD9-FA99-2130AF3DA72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DBCE858-119F-5D12-7709-FFA7546C75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3EEC652D-3FB7-266B-93EF-2AEE3481BFA3}"/>
              </a:ext>
            </a:extLst>
          </p:cNvPr>
          <p:cNvSpPr txBox="1"/>
          <p:nvPr/>
        </p:nvSpPr>
        <p:spPr>
          <a:xfrm>
            <a:off x="1019502" y="1575360"/>
            <a:ext cx="9974317" cy="3441391"/>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Seat selection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can choose a seat of your choice from the sitting arrangement and pay only what you should pay and nothing more. You can also use you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Mobikwik</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bus offers if you have any on top of that to save money while making your bus booking.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latin typeface="Calibri" panose="020F0502020204030204" pitchFamily="34" charset="0"/>
                <a:ea typeface="Calibri" panose="020F0502020204030204" pitchFamily="34" charset="0"/>
                <a:cs typeface="Times New Roman" panose="02020603050405020304" pitchFamily="18" charset="0"/>
              </a:rPr>
              <a:t>Cancelled services list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Any how if bus operator cancels services for any routes, it will be automatically displayed in Cancelled service page.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latin typeface="Calibri" panose="020F0502020204030204" pitchFamily="34" charset="0"/>
                <a:ea typeface="Calibri" panose="020F0502020204030204" pitchFamily="34" charset="0"/>
                <a:cs typeface="Times New Roman" panose="02020603050405020304" pitchFamily="18" charset="0"/>
              </a:rPr>
              <a:t>Discounts and coupon codes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get lots of discount and coupon codes which help you save money while bus booking. </a:t>
            </a:r>
          </a:p>
        </p:txBody>
      </p:sp>
    </p:spTree>
    <p:extLst>
      <p:ext uri="{BB962C8B-B14F-4D97-AF65-F5344CB8AC3E}">
        <p14:creationId xmlns:p14="http://schemas.microsoft.com/office/powerpoint/2010/main" val="2516195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41CC3-6144-15CC-7C2F-400DAAF18AE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01CC4A8-C0B3-8B98-D13A-B5AF324277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2" name="Title 1">
            <a:extLst>
              <a:ext uri="{FF2B5EF4-FFF2-40B4-BE49-F238E27FC236}">
                <a16:creationId xmlns:a16="http://schemas.microsoft.com/office/drawing/2014/main" id="{9697D191-7280-E006-122E-4DB631643486}"/>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https://www.travelopro.com/bus-reservation-system.php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4042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C0D9D-9ED8-C40B-6E68-98B4CC8835E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B2724F8-B7C7-4545-DD81-A97429F049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F44A0FD7-6508-10C2-8FDF-41B6C1FC8764}"/>
              </a:ext>
            </a:extLst>
          </p:cNvPr>
          <p:cNvSpPr txBox="1"/>
          <p:nvPr/>
        </p:nvSpPr>
        <p:spPr>
          <a:xfrm>
            <a:off x="909145" y="791593"/>
            <a:ext cx="10373710"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reservation system helps you to plan, schedule and control unlimited routes with a start, end and stop destinations, develop a route timetable, seat and passenger lists and print bus schedules.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Bus Reservation System allows you not only to accept reservations online but to manually process booking too Process online and offline payments using various options available in the bus booking system.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can add other payment gateways upon request. Our Bus Travel Facility provides an Online Bus Ticket Reservation System. We can provide different types of bus categories like Express, Volvo, AC or Non AC, etc. We manage all types of Passenger data and bus data.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details are related to Traveling like fare details, Seat availability, details of Booking, bus details, seating arrangements, inquiry, etc. We also provide the facility like the Bus Boarding and the admin has the facility to send Email &amp; SMS.</a:t>
            </a:r>
          </a:p>
        </p:txBody>
      </p:sp>
    </p:spTree>
    <p:extLst>
      <p:ext uri="{BB962C8B-B14F-4D97-AF65-F5344CB8AC3E}">
        <p14:creationId xmlns:p14="http://schemas.microsoft.com/office/powerpoint/2010/main" val="222649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4E68F1-474F-939E-07CE-C3BDF709EE9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1245A20-99E3-692E-52D0-82B0ED9BA1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7A7866D3-5A79-E6A6-4697-F222F66E381B}"/>
              </a:ext>
            </a:extLst>
          </p:cNvPr>
          <p:cNvSpPr txBox="1"/>
          <p:nvPr/>
        </p:nvSpPr>
        <p:spPr>
          <a:xfrm>
            <a:off x="809295" y="641130"/>
            <a:ext cx="10815145"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the transportation facility to the customers based on their requirements. We provide different types of buses like Express, Luxury, and Volvo has two types – A/C and Non-A/C. The charges are different for different buses. Our charges also depend on the distance the customer wants to travel.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maintain all the records of the bus reservation counter though online service itself but the application is only accessed by the Admin. It provides services all over the State.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manages their data on a standalone system that is not enough to track down the information of all bookings in the state. They are developing the Online Bus Ticket Reservation System, it is capable to book the online ticket.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present system is not capable of maintained data on the state side. We can produce the online system that is capable to manage the data of the bus booking details on the state level of this system you can able to work with this system anywhere in the country, and reservation of the bus ticket on a single click.</a:t>
            </a:r>
          </a:p>
        </p:txBody>
      </p:sp>
    </p:spTree>
    <p:extLst>
      <p:ext uri="{BB962C8B-B14F-4D97-AF65-F5344CB8AC3E}">
        <p14:creationId xmlns:p14="http://schemas.microsoft.com/office/powerpoint/2010/main" val="274086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7B507-6BEE-6733-D43E-D2872232F49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7C6BDAD-A3F1-69D9-B7E1-327A7AC5FF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0E2DBA7E-9763-64BE-CCFD-C1F58153ADDF}"/>
              </a:ext>
            </a:extLst>
          </p:cNvPr>
          <p:cNvSpPr txBox="1"/>
          <p:nvPr/>
        </p:nvSpPr>
        <p:spPr>
          <a:xfrm>
            <a:off x="840827" y="866663"/>
            <a:ext cx="10815146"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system was able to manage the bus details and update the information just on click, the system does very efficiency manage that type of data. It is capable to manage the details about the fare of the bus, source and destination details.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 is also able to manage the details of the passenger and their charges details and booking details separately. In Travelopro, Number of travelers increasing with each passing year, the demand for well-equipped bus service has increased.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has gained a very eminent position when it comes to traveling within the country. It has become an important part of travel technology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initiatives.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working towards the development of a bus reservation system and mobile apps. Our bus reservation system and mobile app are user-friendly for the travelers and a source of revenue generation for the travel management companies.</a:t>
            </a:r>
          </a:p>
        </p:txBody>
      </p:sp>
    </p:spTree>
    <p:extLst>
      <p:ext uri="{BB962C8B-B14F-4D97-AF65-F5344CB8AC3E}">
        <p14:creationId xmlns:p14="http://schemas.microsoft.com/office/powerpoint/2010/main" val="2586200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9AAFA8-2B81-C48D-26E7-76A82FC3282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CD8A2E1-2D2F-DDEB-C7B9-9D5D8923B3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C2C3017E-3D1D-5F05-CA1D-4F8CA42274DB}"/>
              </a:ext>
            </a:extLst>
          </p:cNvPr>
          <p:cNvSpPr txBox="1"/>
          <p:nvPr/>
        </p:nvSpPr>
        <p:spPr>
          <a:xfrm>
            <a:off x="662151" y="641130"/>
            <a:ext cx="11014841"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booking system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mobile apps (Android &amp; iOS)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specially customized for travel management companies, destination management companies, travel aggregators, B2B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B2C travel agencies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tour operators to cater to global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system comprises of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online bus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is designed with the main intention of generating an automated system for ticketing purchase, with the help of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online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would be easy to use.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online bus reservation system for your website would help in easy management of reservation, ticket availability and data of the client who are using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online bus reservation service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customized features that a travel management company can add to a bus reservation system includes route scheduling, display the data in regards to the availability of the seats, we will make the easy scheduling of the bus route with features like start destination, stop destination and end destinations.</a:t>
            </a:r>
          </a:p>
        </p:txBody>
      </p:sp>
    </p:spTree>
    <p:extLst>
      <p:ext uri="{BB962C8B-B14F-4D97-AF65-F5344CB8AC3E}">
        <p14:creationId xmlns:p14="http://schemas.microsoft.com/office/powerpoint/2010/main" val="288234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DF8EEC-355E-3138-6603-66971D4FB23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717AB5F-7CD2-F034-AA05-0B7AFB27E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8943A27D-180F-0AE5-A416-D082A3BA65BD}"/>
              </a:ext>
            </a:extLst>
          </p:cNvPr>
          <p:cNvSpPr txBox="1"/>
          <p:nvPr/>
        </p:nvSpPr>
        <p:spPr>
          <a:xfrm>
            <a:off x="1019503" y="973380"/>
            <a:ext cx="10541876" cy="472950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help to manage the traveling time and bus schedules. Our users would be most happy when they have the privilege to select the set of their choice. The same thought has been used for bus seat booking.</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software option would have the availability of seat map, giving the travelers with the option of selecting the seat of their choice from the available seats.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Travelopro software facilitates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management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option of managing ticket rates, managing discounts, generating ticket templates with the help of the editor available in the bus reservation software.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comes with the option of translating the script into multiple languages. It could be achieved by implementing a multi-language bar in the front-end, which helps in easy switching of the language.</a:t>
            </a:r>
          </a:p>
        </p:txBody>
      </p:sp>
    </p:spTree>
    <p:extLst>
      <p:ext uri="{BB962C8B-B14F-4D97-AF65-F5344CB8AC3E}">
        <p14:creationId xmlns:p14="http://schemas.microsoft.com/office/powerpoint/2010/main" val="355008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58582-1266-90ED-6F0D-98DD355FC84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E01796-2EA4-0BB5-F3BE-AE0149A15E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9F991E9A-8310-97F3-AB3E-ECB5FC605F55}"/>
              </a:ext>
            </a:extLst>
          </p:cNvPr>
          <p:cNvSpPr txBox="1"/>
          <p:nvPr/>
        </p:nvSpPr>
        <p:spPr>
          <a:xfrm>
            <a:off x="735724" y="886187"/>
            <a:ext cx="11014842"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most important features of the bus reservation software is the generation of the daily, weekly, monthly and yearly reports. Our bus booking system reports is the generation of time table and daily bus scheduling data, which help the travel management company to keep a track on their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also come up with bus reservation system and mobile apps, which are user-friendly for the travelers browsing from their smartphone's, laptops and tablets.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Online bus seat bookings have become a major source of revenue generation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management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 reservation system is an essential transport software for managing online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Bus ticket booking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Fleet and trip, etc.</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 ticket reservation system can help clients and service providers significantly to connect with each other online.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Bus Reservation System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perform some of your daily activities automatically &amp; make you more skilled to accelerate your workforce.</a:t>
            </a:r>
          </a:p>
        </p:txBody>
      </p:sp>
    </p:spTree>
    <p:extLst>
      <p:ext uri="{BB962C8B-B14F-4D97-AF65-F5344CB8AC3E}">
        <p14:creationId xmlns:p14="http://schemas.microsoft.com/office/powerpoint/2010/main" val="1704838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03DA70-A711-004B-1499-34BAF2DCF76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34143E3-C930-5FE1-63E9-4E40DE7685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199" y="122182"/>
            <a:ext cx="2280776" cy="518948"/>
          </a:xfrm>
          <a:prstGeom prst="rect">
            <a:avLst/>
          </a:prstGeom>
        </p:spPr>
      </p:pic>
      <p:sp>
        <p:nvSpPr>
          <p:cNvPr id="3" name="TextBox 2">
            <a:extLst>
              <a:ext uri="{FF2B5EF4-FFF2-40B4-BE49-F238E27FC236}">
                <a16:creationId xmlns:a16="http://schemas.microsoft.com/office/drawing/2014/main" id="{B03FDD4A-1BB4-083C-0EFC-8139465FCE2B}"/>
              </a:ext>
            </a:extLst>
          </p:cNvPr>
          <p:cNvSpPr txBox="1"/>
          <p:nvPr/>
        </p:nvSpPr>
        <p:spPr>
          <a:xfrm>
            <a:off x="698939" y="851337"/>
            <a:ext cx="11020096"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 ensures the company's online presence and makes it closer to the passengers.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Bus Reservation System is a software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ticket booking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Trip &amp; fleet management, Counter functionality &amp; agent management, System to evaluate performance of driver, conductor &amp; employee, bus management &amp; reservation for all important data, Fitness tracking of vehicle, Adjustment of expense vs income, Taking quick decision, assurance of overall automated management in whole reservation system and  transport business for the large, medium and small transportation trade companies having a huge amount of fleet.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the high resulted, well-secured system, been designed by some young promising skilled developers. We studied that working in the system and after going through it, we understood that there are many operations, which are not automated and have to be done manually.</a:t>
            </a:r>
          </a:p>
        </p:txBody>
      </p:sp>
    </p:spTree>
    <p:extLst>
      <p:ext uri="{BB962C8B-B14F-4D97-AF65-F5344CB8AC3E}">
        <p14:creationId xmlns:p14="http://schemas.microsoft.com/office/powerpoint/2010/main" val="452720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18</TotalTime>
  <Words>3723</Words>
  <Application>Microsoft Office PowerPoint</Application>
  <PresentationFormat>Widescreen</PresentationFormat>
  <Paragraphs>106</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2025-04-16T13:02:36Z</dcterms:created>
  <dcterms:modified xsi:type="dcterms:W3CDTF">2025-04-16T13:21:31Z</dcterms:modified>
</cp:coreProperties>
</file>