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257675235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05756-AEFB-494E-8887-C1602FD23BE7}" type="datetimeFigureOut">
              <a:rPr lang="en-IN" smtClean="0"/>
              <a:t>24-05-2025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711639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672124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2856446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2608762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844254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166374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555307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80612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173838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05756-AEFB-494E-8887-C1602FD23BE7}" type="datetimeFigureOut">
              <a:rPr lang="en-IN" smtClean="0"/>
              <a:t>24-05-2025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978758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F05756-AEFB-494E-8887-C1602FD23BE7}" type="datetimeFigureOut">
              <a:rPr lang="en-IN" smtClean="0"/>
              <a:t>24-05-2025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41431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F05756-AEFB-494E-8887-C1602FD23BE7}" type="datetimeFigureOut">
              <a:rPr lang="en-IN" smtClean="0"/>
              <a:t>24-05-2025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201796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F05756-AEFB-494E-8887-C1602FD23BE7}" type="datetimeFigureOut">
              <a:rPr lang="en-IN" smtClean="0"/>
              <a:t>24-05-2025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325251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FFF05756-AEFB-494E-8887-C1602FD23BE7}" type="datetimeFigureOut">
              <a:rPr lang="en-IN" smtClean="0"/>
              <a:t>24-05-2025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14622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05756-AEFB-494E-8887-C1602FD23BE7}" type="datetimeFigureOut">
              <a:rPr lang="en-IN" smtClean="0"/>
              <a:t>24-05-2025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252717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05756-AEFB-494E-8887-C1602FD23BE7}" type="datetimeFigureOut">
              <a:rPr lang="en-IN" smtClean="0"/>
              <a:t>24-05-2025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F1F279-6E54-4981-A967-89E011EDE96F}" type="slidenum">
              <a:rPr lang="en-IN" smtClean="0"/>
              <a:t>‹#›</a:t>
            </a:fld>
            <a:endParaRPr lang="en-IN"/>
          </a:p>
        </p:txBody>
      </p:sp>
    </p:spTree>
    <p:extLst>
      <p:ext uri="{BB962C8B-B14F-4D97-AF65-F5344CB8AC3E}">
        <p14:creationId xmlns:p14="http://schemas.microsoft.com/office/powerpoint/2010/main" val="3558517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FF05756-AEFB-494E-8887-C1602FD23BE7}" type="datetimeFigureOut">
              <a:rPr lang="en-IN" smtClean="0"/>
              <a:t>24-05-2025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F1F279-6E54-4981-A967-89E011EDE96F}" type="slidenum">
              <a:rPr lang="en-IN" smtClean="0"/>
              <a:t>‹#›</a:t>
            </a:fld>
            <a:endParaRPr lang="en-IN"/>
          </a:p>
        </p:txBody>
      </p:sp>
    </p:spTree>
    <p:extLst>
      <p:ext uri="{BB962C8B-B14F-4D97-AF65-F5344CB8AC3E}">
        <p14:creationId xmlns:p14="http://schemas.microsoft.com/office/powerpoint/2010/main" val="18804810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travelopro.com/online-travel-web-porta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travelopro.com/galileo-gds-api-integration.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gds-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travelopro.com/amadeus-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best-travel-technology-company.php" TargetMode="External"/><Relationship Id="rId7" Type="http://schemas.openxmlformats.org/officeDocument/2006/relationships/hyperlink" Target="https://www.travelopro.com/amadeus-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travelopro54097369.wordpress.com/2019/09/13/amadeus-gds-software/" TargetMode="External"/><Relationship Id="rId5" Type="http://schemas.openxmlformats.org/officeDocument/2006/relationships/hyperlink" Target="https://www.travelopro.com/amadeus-gds-system.php" TargetMode="External"/><Relationship Id="rId4" Type="http://schemas.openxmlformats.org/officeDocument/2006/relationships/hyperlink" Target="https://www.travelopro.com/amadeus-reservation-system.ph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amadeus-gd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gds-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amadeus-travel-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global-distribution-system-amadeus-galileo-sabre-travelport.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click.in/cochin/amadeus-gds-system-travelopro-c148-v36975722"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530BBE-3676-F2FD-B426-CEF8A018C3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8" name="TextBox 7">
            <a:extLst>
              <a:ext uri="{FF2B5EF4-FFF2-40B4-BE49-F238E27FC236}">
                <a16:creationId xmlns:a16="http://schemas.microsoft.com/office/drawing/2014/main" id="{38259B66-784A-F724-270E-89B46A15F791}"/>
              </a:ext>
            </a:extLst>
          </p:cNvPr>
          <p:cNvSpPr txBox="1"/>
          <p:nvPr/>
        </p:nvSpPr>
        <p:spPr>
          <a:xfrm>
            <a:off x="2874579" y="101162"/>
            <a:ext cx="6442842" cy="707886"/>
          </a:xfrm>
          <a:prstGeom prst="rect">
            <a:avLst/>
          </a:prstGeom>
          <a:noFill/>
        </p:spPr>
        <p:txBody>
          <a:bodyPr wrap="square">
            <a:spAutoFit/>
          </a:bodyPr>
          <a:lstStyle/>
          <a:p>
            <a:r>
              <a:rPr lang="en-IN" sz="4000" b="1" dirty="0"/>
              <a:t>Amadeus Reservation System</a:t>
            </a:r>
          </a:p>
        </p:txBody>
      </p:sp>
      <p:sp>
        <p:nvSpPr>
          <p:cNvPr id="12" name="TextBox 11">
            <a:extLst>
              <a:ext uri="{FF2B5EF4-FFF2-40B4-BE49-F238E27FC236}">
                <a16:creationId xmlns:a16="http://schemas.microsoft.com/office/drawing/2014/main" id="{DE883358-BD4E-E4C9-F63A-4D6EA7806983}"/>
              </a:ext>
            </a:extLst>
          </p:cNvPr>
          <p:cNvSpPr txBox="1"/>
          <p:nvPr/>
        </p:nvSpPr>
        <p:spPr>
          <a:xfrm>
            <a:off x="4407723" y="5798441"/>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latin typeface="Calibri" panose="020F0502020204030204" pitchFamily="34" charset="0"/>
                <a:ea typeface="Calibri" panose="020F0502020204030204" pitchFamily="34" charset="0"/>
                <a:cs typeface="Calibri" panose="020F0502020204030204" pitchFamily="34" charset="0"/>
              </a:rPr>
              <a:t>Email id : </a:t>
            </a:r>
            <a:r>
              <a:rPr lang="en-IN" sz="2000"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Phone No : </a:t>
            </a:r>
            <a:r>
              <a:rPr lang="en-GB" sz="2000" b="1" dirty="0">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0B2911D3-9CA3-91EA-5DBC-323A78E1BC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9044" y="351673"/>
            <a:ext cx="9276099" cy="4857778"/>
          </a:xfrm>
          <a:prstGeom prst="rect">
            <a:avLst/>
          </a:prstGeom>
        </p:spPr>
      </p:pic>
    </p:spTree>
    <p:extLst>
      <p:ext uri="{BB962C8B-B14F-4D97-AF65-F5344CB8AC3E}">
        <p14:creationId xmlns:p14="http://schemas.microsoft.com/office/powerpoint/2010/main" val="335457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29F24-0550-35F1-6EDB-434657FFD12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8D070C5-394B-4E02-9B04-32EB767670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4E30ADBF-E1B1-BFBB-A9C5-B9B4541A9D87}"/>
              </a:ext>
            </a:extLst>
          </p:cNvPr>
          <p:cNvSpPr txBox="1"/>
          <p:nvPr/>
        </p:nvSpPr>
        <p:spPr>
          <a:xfrm>
            <a:off x="840827" y="907940"/>
            <a:ext cx="10804635" cy="5242461"/>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Where Amadeus GDS Is Used?</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Currently, Amadeus GDS is used by travel management companies, travel agencies and travel agents around the world for connecting buyers and sellers through an agency, online and corporate travel channels.</a:t>
            </a: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The system is now widely used for:</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Airlines Ticketing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Hotels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Tours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Car and Cab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Airport Transfers</a:t>
            </a:r>
          </a:p>
        </p:txBody>
      </p:sp>
    </p:spTree>
    <p:extLst>
      <p:ext uri="{BB962C8B-B14F-4D97-AF65-F5344CB8AC3E}">
        <p14:creationId xmlns:p14="http://schemas.microsoft.com/office/powerpoint/2010/main" val="2948163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23C99-AB70-8934-E423-D10B2624DD0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D7B5135-C9CD-D896-5451-F33FC9F84B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553EB034-3555-123E-A184-A70B0CCC83FB}"/>
              </a:ext>
            </a:extLst>
          </p:cNvPr>
          <p:cNvSpPr txBox="1"/>
          <p:nvPr/>
        </p:nvSpPr>
        <p:spPr>
          <a:xfrm>
            <a:off x="856592" y="699672"/>
            <a:ext cx="10683765" cy="572502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Amadeus API Integration</a:t>
            </a:r>
          </a:p>
          <a:p>
            <a:pPr algn="just">
              <a:lnSpc>
                <a:spcPct val="107000"/>
              </a:lnSpc>
              <a:spcAft>
                <a:spcPts val="800"/>
              </a:spcAft>
              <a:buNone/>
            </a:pP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portal development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profound experience and expertise in Amadeus consulting, development and integration for B2B &amp; B2C travel management companies.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Global Distribution System is one of the desired requirements of every business which is working online.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helps to distribute the services so that the target audience or clients may get the desired result out of it. In the world of travel, Amadeus API Integration is one of the oldest and trusted technologies.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travel operators over the globe use Amadeus API integration for the goal of reserving a flight, vehicle rentals, vacation packages, resorts, and different travel reservation.</a:t>
            </a:r>
          </a:p>
        </p:txBody>
      </p:sp>
    </p:spTree>
    <p:extLst>
      <p:ext uri="{BB962C8B-B14F-4D97-AF65-F5344CB8AC3E}">
        <p14:creationId xmlns:p14="http://schemas.microsoft.com/office/powerpoint/2010/main" val="1148320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0DC3F-6CDD-3F2E-7D2A-443AE072F8A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804BC8E-8504-19AF-69E5-D8C8D137E6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5D94519B-D0EE-DAA6-487F-EE49C7298B35}"/>
              </a:ext>
            </a:extLst>
          </p:cNvPr>
          <p:cNvSpPr txBox="1"/>
          <p:nvPr/>
        </p:nvSpPr>
        <p:spPr>
          <a:xfrm>
            <a:off x="861847" y="683172"/>
            <a:ext cx="10689021" cy="5915017"/>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at Travelopro help in providing the complete and the most effective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GDS Integration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so that the service suppliers and the travelers may get the maximum benefit out of it.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the Amadeus API Integration Solution at your travel website, you can get the most favourable service search results. Earlier when GDS was not into the force, the travel industry was not integrated well.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integration service has brought the service suppliers and the service seekers at a place. Depending on the requirement of the travelers and the businesses, the Amadeus API integration helps in providing the most effective search results to the travelers and this, as a result, can provide the best and effective services to the portal.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one of the reliable names for the Amadeus API Integration services. This would help the portals to get the most favourable results at the best time for their website.</a:t>
            </a:r>
          </a:p>
        </p:txBody>
      </p:sp>
    </p:spTree>
    <p:extLst>
      <p:ext uri="{BB962C8B-B14F-4D97-AF65-F5344CB8AC3E}">
        <p14:creationId xmlns:p14="http://schemas.microsoft.com/office/powerpoint/2010/main" val="625737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3D56F-0C4C-3D75-D42F-130FD2E523A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B913F58-097F-9BED-3634-6BF2920B3F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6CE59962-23E3-EFA9-9471-5EE0C1E593A1}"/>
              </a:ext>
            </a:extLst>
          </p:cNvPr>
          <p:cNvSpPr txBox="1"/>
          <p:nvPr/>
        </p:nvSpPr>
        <p:spPr>
          <a:xfrm>
            <a:off x="945930" y="588579"/>
            <a:ext cx="10615449" cy="601760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Amadeus GDS API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seamless Amadeus GDS API integration, Travelopro is the ideal place. We are a leading Amadeus GDS development company offering the best-in-class GDS development and integration for global travel management companies and travel agencies.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expert developers integrate Amadeus GDS to access the inventory for flights, hotels, and car through web services and XML. Amadeus Web Services is an API (Application Programming Interface) that is integrated into individual web applications and travel portals to enable them to access Amadeus functionalities via SOAP/XML messages.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web services enable travel management companies/travel agencies and online travel booking systems to get connected with Amadeus travel inventory.</a:t>
            </a:r>
          </a:p>
        </p:txBody>
      </p:sp>
    </p:spTree>
    <p:extLst>
      <p:ext uri="{BB962C8B-B14F-4D97-AF65-F5344CB8AC3E}">
        <p14:creationId xmlns:p14="http://schemas.microsoft.com/office/powerpoint/2010/main" val="1373419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4C38D-2ACE-7B13-6D71-849D004CD4F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DB8D44E-60A9-4845-4032-9096485F8E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CA0E2B7E-7A74-38E5-6E58-07D21B0AC215}"/>
              </a:ext>
            </a:extLst>
          </p:cNvPr>
          <p:cNvSpPr txBox="1"/>
          <p:nvPr/>
        </p:nvSpPr>
        <p:spPr>
          <a:xfrm>
            <a:off x="656896" y="767255"/>
            <a:ext cx="11065259"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Web services allow travel agents to integrate travel-related content into their application such as a booking engine, Web site, travel agency front-office and corporate self-booking tool.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Integrating Amadeus web-service in your booking engine, website or application can consolidate real-time data for airlines, hotels, Car rental, and package tours.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Once the Amadeus GDS is integrated into your reservation system, it will consolidate the data including availability and price. It's a cost-effective way to build and update your own customized booking option with comprehensive content.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GDS helps travel agents and agencies to serve the traveler to enhance their business globally by helping their customers to get the best deal. Amadeus GDS helps to manage your travel business, reducing costs and improving revenues.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Amadeus GDS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increases profit, identify new revenues from different channels and maximize cross-sells and up-scaling opportunities and take advantage of online channels.</a:t>
            </a:r>
          </a:p>
        </p:txBody>
      </p:sp>
    </p:spTree>
    <p:extLst>
      <p:ext uri="{BB962C8B-B14F-4D97-AF65-F5344CB8AC3E}">
        <p14:creationId xmlns:p14="http://schemas.microsoft.com/office/powerpoint/2010/main" val="2940409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8ADB9-1DFA-BE99-BC28-5ED2BF0743F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F1EA614-006F-F371-6E3C-DC1D0B8423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EEA3B6C2-27D1-8A20-E81A-28222BAAED22}"/>
              </a:ext>
            </a:extLst>
          </p:cNvPr>
          <p:cNvSpPr txBox="1"/>
          <p:nvPr/>
        </p:nvSpPr>
        <p:spPr>
          <a:xfrm>
            <a:off x="840826" y="588579"/>
            <a:ext cx="10710041" cy="593707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Travelopro Online Booking System for Travel Agents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connectivity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Control on live inventory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Real time pricing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Automatic content update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24*7 bookings worldwide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channel for distribution and utilization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Provides single point of access to the Sabre system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Enable you to optimize your revenue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Allows agents to manage availability of seats, fares, pricing, booking and ticketing</a:t>
            </a:r>
          </a:p>
          <a:p>
            <a:pPr>
              <a:buNone/>
            </a:pPr>
            <a:r>
              <a:rPr lang="en-IN" sz="2400" dirty="0">
                <a:effectLst/>
                <a:latin typeface="Calibri" panose="020F0502020204030204" pitchFamily="34" charset="0"/>
                <a:ea typeface="Calibri" panose="020F0502020204030204" pitchFamily="34" charset="0"/>
                <a:cs typeface="Times New Roman" panose="02020603050405020304" pitchFamily="18" charset="0"/>
              </a:rPr>
              <a:t>Access to the entire range of fares, schedules and inventory</a:t>
            </a:r>
            <a:endParaRPr lang="en-IN" sz="2400" dirty="0"/>
          </a:p>
        </p:txBody>
      </p:sp>
    </p:spTree>
    <p:extLst>
      <p:ext uri="{BB962C8B-B14F-4D97-AF65-F5344CB8AC3E}">
        <p14:creationId xmlns:p14="http://schemas.microsoft.com/office/powerpoint/2010/main" val="2918032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71F8A-01FD-DF6B-DEC2-8D03059ED37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CDF344-AE58-364F-B55C-2501FEEA6E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FE43BDFC-A918-4041-3921-F307115E16FA}"/>
              </a:ext>
            </a:extLst>
          </p:cNvPr>
          <p:cNvSpPr txBox="1"/>
          <p:nvPr/>
        </p:nvSpPr>
        <p:spPr>
          <a:xfrm>
            <a:off x="1366344" y="1700706"/>
            <a:ext cx="7945821" cy="345658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Our Online Reservation System Offers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Airline Reservation System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 Booking System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Car Rental Software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Tour Booking System</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743524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0B75E-4788-F4A0-D33F-DCF7DBF7C36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8D27F4C-F8BB-ADB3-DD61-B695802C31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2" name="Title 1">
            <a:extLst>
              <a:ext uri="{FF2B5EF4-FFF2-40B4-BE49-F238E27FC236}">
                <a16:creationId xmlns:a16="http://schemas.microsoft.com/office/drawing/2014/main" id="{DE797CC2-28D9-A718-6CE0-9E9DA621FABA}"/>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https://www.travelopro.com/amadeus-reservation-system.php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0278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85FD3-6C42-A6D1-49C8-512F18F6780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05DF434-49A6-7288-EF9A-C9F002965C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6B5665D9-093F-E527-513B-A12495EF5AA9}"/>
              </a:ext>
            </a:extLst>
          </p:cNvPr>
          <p:cNvSpPr txBox="1"/>
          <p:nvPr/>
        </p:nvSpPr>
        <p:spPr>
          <a:xfrm>
            <a:off x="851338" y="656157"/>
            <a:ext cx="10794124" cy="554568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Looking for Travel Booking Software? We offer fully flexible Travel Reservation System integrated with Amadeus GDS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is a leading </a:t>
            </a:r>
            <a:r>
              <a:rPr lang="en-IN" sz="2400" b="1" u="sng"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technology company</a:t>
            </a:r>
            <a:r>
              <a:rPr lang="en-IN" sz="2400" dirty="0">
                <a:effectLst/>
                <a:latin typeface="Calibri" panose="020F0502020204030204" pitchFamily="34" charset="0"/>
                <a:ea typeface="Calibri" panose="020F0502020204030204" pitchFamily="34" charset="0"/>
                <a:cs typeface="Times New Roman" panose="02020603050405020304" pitchFamily="18" charset="0"/>
              </a:rPr>
              <a:t>, provides pre-integrated </a:t>
            </a:r>
            <a:r>
              <a:rPr lang="en-IN" sz="2400" b="1" u="sng"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Amadeus reservation system</a:t>
            </a:r>
            <a:r>
              <a:rPr lang="en-IN" sz="2400" b="1"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effectLst/>
                <a:latin typeface="Calibri" panose="020F0502020204030204" pitchFamily="34" charset="0"/>
                <a:ea typeface="Calibri" panose="020F0502020204030204" pitchFamily="34" charset="0"/>
                <a:cs typeface="Times New Roman" panose="02020603050405020304" pitchFamily="18" charset="0"/>
              </a:rPr>
              <a:t>for airlines, hotels, car rentals, holidays all over the world.</a:t>
            </a:r>
          </a:p>
          <a:p>
            <a:pPr marL="342900" indent="-342900" algn="just">
              <a:buFont typeface="Arial" panose="020B0604020202020204" pitchFamily="34" charset="0"/>
              <a:buChar char="•"/>
            </a:pPr>
            <a:r>
              <a:rPr lang="en-IN" sz="2400" b="1" u="sng"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Amadeus GDS System</a:t>
            </a:r>
            <a:r>
              <a:rPr lang="en-IN" sz="2400" b="1"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effectLst/>
                <a:latin typeface="Calibri" panose="020F0502020204030204" pitchFamily="34" charset="0"/>
                <a:ea typeface="Calibri" panose="020F0502020204030204" pitchFamily="34" charset="0"/>
                <a:cs typeface="Times New Roman" panose="02020603050405020304" pitchFamily="18" charset="0"/>
              </a:rPr>
              <a:t>is the world’s most widely used booking system for airlines which delivers the professional travel portal solutions for travel agents, tour operator &amp; travel companies worldwide. It helps the agents to deliver comprehensive travel itineraries quickly and efficiently.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With </a:t>
            </a:r>
            <a:r>
              <a:rPr lang="en-IN" sz="2400" b="1" u="sng"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Amadeus API integration</a:t>
            </a:r>
            <a:r>
              <a:rPr lang="en-IN" sz="2400" b="1"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effectLst/>
                <a:latin typeface="Calibri" panose="020F0502020204030204" pitchFamily="34" charset="0"/>
                <a:ea typeface="Calibri" panose="020F0502020204030204" pitchFamily="34" charset="0"/>
                <a:cs typeface="Times New Roman" panose="02020603050405020304" pitchFamily="18" charset="0"/>
              </a:rPr>
              <a:t>your travel website will enable to find offers from over 500,000 hotels and 900+ airlines in 50+ countries across four continents. </a:t>
            </a:r>
          </a:p>
          <a:p>
            <a:pPr marL="342900" indent="-342900" algn="just">
              <a:buFont typeface="Arial" panose="020B0604020202020204" pitchFamily="34" charset="0"/>
              <a:buChar char="•"/>
            </a:pPr>
            <a:r>
              <a:rPr lang="en-IN" sz="2400" dirty="0">
                <a:latin typeface="Calibri" panose="020F0502020204030204" pitchFamily="34" charset="0"/>
                <a:ea typeface="Calibri" panose="020F0502020204030204" pitchFamily="34" charset="0"/>
                <a:cs typeface="Times New Roman" panose="02020603050405020304" pitchFamily="18" charset="0"/>
              </a:rPr>
              <a:t>Travelopro offers one of the most comprehensive </a:t>
            </a:r>
            <a:r>
              <a:rPr lang="en-IN" sz="2400" b="1" dirty="0">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Amadeus travel software</a:t>
            </a:r>
            <a:r>
              <a:rPr lang="en-IN" sz="2400" b="1" dirty="0">
                <a:latin typeface="Calibri" panose="020F0502020204030204" pitchFamily="34" charset="0"/>
                <a:ea typeface="Calibri" panose="020F0502020204030204" pitchFamily="34" charset="0"/>
                <a:cs typeface="Times New Roman" panose="02020603050405020304" pitchFamily="18" charset="0"/>
              </a:rPr>
              <a:t> </a:t>
            </a:r>
            <a:r>
              <a:rPr lang="en-IN" sz="2400" dirty="0">
                <a:latin typeface="Calibri" panose="020F0502020204030204" pitchFamily="34" charset="0"/>
                <a:ea typeface="Calibri" panose="020F0502020204030204" pitchFamily="34" charset="0"/>
                <a:cs typeface="Times New Roman" panose="02020603050405020304" pitchFamily="18" charset="0"/>
              </a:rPr>
              <a:t>that consolidates various travel services at a single place. </a:t>
            </a:r>
          </a:p>
        </p:txBody>
      </p:sp>
    </p:spTree>
    <p:extLst>
      <p:ext uri="{BB962C8B-B14F-4D97-AF65-F5344CB8AC3E}">
        <p14:creationId xmlns:p14="http://schemas.microsoft.com/office/powerpoint/2010/main" val="2181269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5D6C9-F64C-D9D4-DEB6-0D2079DF7B3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422B65-F93B-D8FE-77DD-1EEB45DA4F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B4D92B2D-52E4-8492-E1DD-48A70D3D49C9}"/>
              </a:ext>
            </a:extLst>
          </p:cNvPr>
          <p:cNvSpPr txBox="1"/>
          <p:nvPr/>
        </p:nvSpPr>
        <p:spPr>
          <a:xfrm>
            <a:off x="846082" y="588579"/>
            <a:ext cx="10736317" cy="562243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pre-integrated with Amadeus airline reservation system which allows to aggregate information about flight schedules, seat availability and ticket prices from multiple airlines.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integrate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Amadeus GDS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access the inventory for flights, hotels, car rentals, holidays, transfers and sightseeing through web services. It helps the agents to deliver comprehensive travel itineraries quickly and efficiently.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Reservation System is a computerized reservation system which enables agents to book flights, sell seats, issue tickets, book car hire and hotel accommodation.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helps your travel business to grow by connecting the Amadeus GDS in the global travel marketplace.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Central Reservations System (CRS) has the ability to manage and control distributions, bookings and rates via a comprehensive platform of capabilities.</a:t>
            </a:r>
          </a:p>
        </p:txBody>
      </p:sp>
    </p:spTree>
    <p:extLst>
      <p:ext uri="{BB962C8B-B14F-4D97-AF65-F5344CB8AC3E}">
        <p14:creationId xmlns:p14="http://schemas.microsoft.com/office/powerpoint/2010/main" val="2498224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6E0BA-4EC8-7368-FD37-DF5D8B4DFE5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8FFA97C-8FFC-5299-1DAA-584EAD4973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14355FA5-AFD5-8DE9-042A-4E14BE5828CF}"/>
              </a:ext>
            </a:extLst>
          </p:cNvPr>
          <p:cNvSpPr txBox="1"/>
          <p:nvPr/>
        </p:nvSpPr>
        <p:spPr>
          <a:xfrm>
            <a:off x="1019503" y="912305"/>
            <a:ext cx="10152993" cy="5262979"/>
          </a:xfrm>
          <a:prstGeom prst="rect">
            <a:avLst/>
          </a:prstGeom>
          <a:noFill/>
        </p:spPr>
        <p:txBody>
          <a:bodyPr wrap="square">
            <a:spAutoFit/>
          </a:bodyPr>
          <a:lstStyle/>
          <a:p>
            <a:pPr marL="285750" indent="-28575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Amadeus GDS is one of the most preferred </a:t>
            </a:r>
            <a:r>
              <a:rPr lang="en-IN" sz="2400" b="1" u="sng"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GDS systems</a:t>
            </a:r>
            <a:r>
              <a:rPr lang="en-IN" sz="2400" b="1"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effectLst/>
                <a:latin typeface="Calibri" panose="020F0502020204030204" pitchFamily="34" charset="0"/>
                <a:ea typeface="Calibri" panose="020F0502020204030204" pitchFamily="34" charset="0"/>
                <a:cs typeface="Times New Roman" panose="02020603050405020304" pitchFamily="18" charset="0"/>
              </a:rPr>
              <a:t>today. Global travel management companies are mainly using Amadeus GDS to access online travel content including airline, hotels, transfers, sightseeing, cars and other value-added services. </a:t>
            </a:r>
          </a:p>
          <a:p>
            <a:pPr marL="285750" indent="-28575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It generates the highest number of transactions on a daily basis and it also provides new solutions and powerful applications, which efficiently caters to the up-growing requirements of travel agencies. </a:t>
            </a:r>
          </a:p>
          <a:p>
            <a:pPr marL="285750" indent="-28575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In the last 18 years, Amadeus GDS has become the largest GDS system and the biggest travel content aggregator around the world. </a:t>
            </a:r>
          </a:p>
          <a:p>
            <a:pPr marL="285750" indent="-28575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Amadeus GDS system had maintained its position as the global leader in travel technology and travel distribution solutions for the tourism industry, by constantly introducing innovations. </a:t>
            </a:r>
          </a:p>
          <a:p>
            <a:pPr marL="285750" indent="-285750" algn="just">
              <a:buFont typeface="Arial" panose="020B0604020202020204" pitchFamily="34" charset="0"/>
              <a:buChar char="•"/>
            </a:pPr>
            <a:r>
              <a:rPr lang="en-IN" sz="2400" dirty="0">
                <a:latin typeface="Calibri" panose="020F0502020204030204" pitchFamily="34" charset="0"/>
                <a:ea typeface="Calibri" panose="020F0502020204030204" pitchFamily="34" charset="0"/>
                <a:cs typeface="Times New Roman" panose="02020603050405020304" pitchFamily="18" charset="0"/>
              </a:rPr>
              <a:t>Set of solutions like e power suites, web services, APIs and other value-added services, let the client choose what they like. </a:t>
            </a:r>
          </a:p>
        </p:txBody>
      </p:sp>
    </p:spTree>
    <p:extLst>
      <p:ext uri="{BB962C8B-B14F-4D97-AF65-F5344CB8AC3E}">
        <p14:creationId xmlns:p14="http://schemas.microsoft.com/office/powerpoint/2010/main" val="2780967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876E-260D-49AC-4C6C-AF3E8393A71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D207DA0-7111-D5FA-BC86-BFA02BFAFB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20049C7C-ADFD-A24A-F954-8D092CDA7780}"/>
              </a:ext>
            </a:extLst>
          </p:cNvPr>
          <p:cNvSpPr txBox="1"/>
          <p:nvPr/>
        </p:nvSpPr>
        <p:spPr>
          <a:xfrm>
            <a:off x="777764" y="737348"/>
            <a:ext cx="10815145" cy="562243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GDS tools are built to deliver professional travel portal solutions. It helps the agents to deliver comprehensive travel itineraries quickly and efficiently.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integrates Amadeus GDS to access the inventory for flights, hotels, transfers, and sightseeing through web services given by Amadeus.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a travel technology company, we deliver custom travel software with B2B, B2C, corporate module and white-label. Amadeus GDS enables leading travel agencies to run their business efficiently and effectively.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From global network airlines to low-cost carriers, from major travel agencies to independent hotels, Amadeus technology is used by a wide array of travel sectors to create successful commercial environments and become more profitable.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applications streamline and enhance the value of travel business processes for travel providers and users both and deliver a decisive competitive advantage to them.</a:t>
            </a:r>
          </a:p>
        </p:txBody>
      </p:sp>
    </p:spTree>
    <p:extLst>
      <p:ext uri="{BB962C8B-B14F-4D97-AF65-F5344CB8AC3E}">
        <p14:creationId xmlns:p14="http://schemas.microsoft.com/office/powerpoint/2010/main" val="2837130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E4D00-E6E9-8093-4AE9-D16EBFF4745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2796505-1AE5-A8E9-18FC-FB68251CFC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260CA998-7B71-3A86-0F01-ED9475C64DAD}"/>
              </a:ext>
            </a:extLst>
          </p:cNvPr>
          <p:cNvSpPr txBox="1"/>
          <p:nvPr/>
        </p:nvSpPr>
        <p:spPr>
          <a:xfrm>
            <a:off x="919065" y="853743"/>
            <a:ext cx="10353869" cy="515051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Amadeus Reservation Software Is an Advantage to Your Business?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can seamlessly integrate to the Amadeus GDS and extend your travel offerings allowing your business to grow.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Our developers will configure and customize your platform, whether a hotel or an intermediary like OTAs, so that the most relevant information is pushed and pulled respectively for consumers to access it with ease.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Amadeus is one of the leading GDS providers, is modernizing and changing the traveling industry with its travel marketplace.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Their system is used by thousands of travel suppliers and buyers to facilitate market planning, selling, business operations and more.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u="sng"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Amadeus Global Distribution System</a:t>
            </a:r>
            <a:r>
              <a:rPr lang="en-IN" sz="2400" dirty="0">
                <a:effectLst/>
                <a:latin typeface="Calibri" panose="020F0502020204030204" pitchFamily="34" charset="0"/>
                <a:ea typeface="Calibri" panose="020F0502020204030204" pitchFamily="34" charset="0"/>
                <a:cs typeface="Times New Roman" panose="02020603050405020304" pitchFamily="18" charset="0"/>
              </a:rPr>
              <a:t> has a tremendous amount of useful data that OTAs can leverage to present to consumers.</a:t>
            </a:r>
            <a:endParaRPr lang="en-IN" sz="2400" dirty="0"/>
          </a:p>
        </p:txBody>
      </p:sp>
    </p:spTree>
    <p:extLst>
      <p:ext uri="{BB962C8B-B14F-4D97-AF65-F5344CB8AC3E}">
        <p14:creationId xmlns:p14="http://schemas.microsoft.com/office/powerpoint/2010/main" val="1389795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FCFAD-BFF8-191B-0668-E86280B630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7AAE5C7-453C-B380-6397-0B1E76648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C3E4DDE9-490E-305F-AFC7-8F51ADF3835B}"/>
              </a:ext>
            </a:extLst>
          </p:cNvPr>
          <p:cNvSpPr txBox="1"/>
          <p:nvPr/>
        </p:nvSpPr>
        <p:spPr>
          <a:xfrm>
            <a:off x="963735" y="617781"/>
            <a:ext cx="10264530" cy="562243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Within one platform travel agencies have access to real-time inventory and pricing for airlines, hotels, car rentals and much more.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Integrations to an Amadeus GDS can be configured to present data in a clear and unbiased way.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Features can be implemented to compare many factors like pricing, location, dates, airline seating, and times. Having all that information in one place in a user-friendly interface will promote brand loyalty and give you a competitive advantage.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Integrating the Amadeus GDS system will definitely take your travel agency to another level, as it can access the huge set of travel inventories governed by Amadeus GDS.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the travel industry continues to become more saturated, businesses must utilize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Global Distribution Systems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like Amadeus to gain exposure.</a:t>
            </a:r>
          </a:p>
        </p:txBody>
      </p:sp>
    </p:spTree>
    <p:extLst>
      <p:ext uri="{BB962C8B-B14F-4D97-AF65-F5344CB8AC3E}">
        <p14:creationId xmlns:p14="http://schemas.microsoft.com/office/powerpoint/2010/main" val="2541398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3B87D-C75F-28DD-E3A2-078A5BC5603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CE2E1A2-21D5-1939-0258-EC66EECAAD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646A29ED-89AF-AC35-4CF8-8F2EE81068F6}"/>
              </a:ext>
            </a:extLst>
          </p:cNvPr>
          <p:cNvSpPr txBox="1"/>
          <p:nvPr/>
        </p:nvSpPr>
        <p:spPr>
          <a:xfrm>
            <a:off x="914399" y="840823"/>
            <a:ext cx="10699531" cy="517635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Achieving an Online Reservation Becomes Easy with the Amadeus Reservation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is specialized in integrating the Amadeus GDS, Amadeus Software, Amadeus Travel Software, Amadeus GDS System to provide leisure content in a single platform with innovative customer-focused technology to make a real difference to your customers and your business.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helps the travel agents to enhance profits, sales revenue with many technology/ software-based systems.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offers pre-integrated Amadeus GDS which is a universal platform for booking airline tickets, hotel rooms, car rentals, holiday packages in one place. </a:t>
            </a:r>
          </a:p>
          <a:p>
            <a:pPr marL="342900" indent="-342900" algn="just">
              <a:buFont typeface="Arial" panose="020B0604020202020204" pitchFamily="34" charset="0"/>
              <a:buChar char="•"/>
            </a:pPr>
            <a:r>
              <a:rPr lang="en-IN" sz="2400" dirty="0">
                <a:effectLst/>
                <a:latin typeface="Calibri" panose="020F0502020204030204" pitchFamily="34" charset="0"/>
                <a:ea typeface="Calibri" panose="020F0502020204030204" pitchFamily="34" charset="0"/>
                <a:cs typeface="Times New Roman" panose="02020603050405020304" pitchFamily="18" charset="0"/>
              </a:rPr>
              <a:t>Travelopro GDS enables leading travel providers to run their business efficiently and effectively. </a:t>
            </a:r>
            <a:endParaRPr lang="en-IN" sz="2400" dirty="0"/>
          </a:p>
        </p:txBody>
      </p:sp>
    </p:spTree>
    <p:extLst>
      <p:ext uri="{BB962C8B-B14F-4D97-AF65-F5344CB8AC3E}">
        <p14:creationId xmlns:p14="http://schemas.microsoft.com/office/powerpoint/2010/main" val="2284150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B36EE-9070-5A2A-CD93-24CF5E92BFE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91DD7BC-66C2-09FE-F0ED-A4F9DAD8AC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6288" y="101162"/>
            <a:ext cx="2142198" cy="487417"/>
          </a:xfrm>
          <a:prstGeom prst="rect">
            <a:avLst/>
          </a:prstGeom>
        </p:spPr>
      </p:pic>
      <p:sp>
        <p:nvSpPr>
          <p:cNvPr id="3" name="TextBox 2">
            <a:extLst>
              <a:ext uri="{FF2B5EF4-FFF2-40B4-BE49-F238E27FC236}">
                <a16:creationId xmlns:a16="http://schemas.microsoft.com/office/drawing/2014/main" id="{3087B647-AA85-FA75-93D6-E120321343F8}"/>
              </a:ext>
            </a:extLst>
          </p:cNvPr>
          <p:cNvSpPr txBox="1"/>
          <p:nvPr/>
        </p:nvSpPr>
        <p:spPr>
          <a:xfrm>
            <a:off x="998482" y="669078"/>
            <a:ext cx="10478815"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provides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Amadeus GDS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facilitating the travel solution with their pricing, real-time availability, centralized data display with reservation functionality to the global travel industry.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provides a global distribution system which is most preferable for corporate travel agents as a suitable reservation process for flights, hotel, rental cars and holidays worldwide.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provide consulting, development for all the aspects of B2B &amp; B2C Amadeus GDS /Amadeus XML/ Amadeus API Integration.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Amadeus Booking System / Amadeus Software includes Amadeus Airline Reservation System for air booking, Amadeus Hotel for hotel booking, travel packages, Amadeus Software, Amadeus GDS, Amadeus Airline, Amadeus Hotel, Amadeus Booking System, Amadeus API, Amadeus Travel Software, Amadeus XML, Amadeus Airline Reservation System, Amadeus Integration and insurance.</a:t>
            </a:r>
          </a:p>
        </p:txBody>
      </p:sp>
    </p:spTree>
    <p:extLst>
      <p:ext uri="{BB962C8B-B14F-4D97-AF65-F5344CB8AC3E}">
        <p14:creationId xmlns:p14="http://schemas.microsoft.com/office/powerpoint/2010/main" val="4026864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20</TotalTime>
  <Words>1875</Words>
  <Application>Microsoft Office PowerPoint</Application>
  <PresentationFormat>Widescreen</PresentationFormat>
  <Paragraphs>100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4</cp:revision>
  <dcterms:created xsi:type="dcterms:W3CDTF">2025-04-16T12:22:30Z</dcterms:created>
  <dcterms:modified xsi:type="dcterms:W3CDTF">2025-05-24T04:06:31Z</dcterms:modified>
</cp:coreProperties>
</file>