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7840698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08-05-2025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319262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459201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276686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881748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051042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027687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94472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70532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26707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C59D6-F41F-4659-8A1E-3E218416FA11}" type="datetimeFigureOut">
              <a:rPr lang="en-IN" smtClean="0"/>
              <a:t>08-05-2025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89193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3C59D6-F41F-4659-8A1E-3E218416FA11}" type="datetimeFigureOut">
              <a:rPr lang="en-IN" smtClean="0"/>
              <a:t>08-05-2025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325033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3C59D6-F41F-4659-8A1E-3E218416FA11}" type="datetimeFigureOut">
              <a:rPr lang="en-IN" smtClean="0"/>
              <a:t>08-05-2025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41697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3C59D6-F41F-4659-8A1E-3E218416FA11}" type="datetimeFigureOut">
              <a:rPr lang="en-IN" smtClean="0"/>
              <a:t>08-05-2025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98886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F3C59D6-F41F-4659-8A1E-3E218416FA11}" type="datetimeFigureOut">
              <a:rPr lang="en-IN" smtClean="0"/>
              <a:t>08-05-2025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65896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08-05-2025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262742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C59D6-F41F-4659-8A1E-3E218416FA11}" type="datetimeFigureOut">
              <a:rPr lang="en-IN" smtClean="0"/>
              <a:t>08-05-2025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BD4E97-BF58-485C-B0B3-C346AD06F2CE}" type="slidenum">
              <a:rPr lang="en-IN" smtClean="0"/>
              <a:t>‹#›</a:t>
            </a:fld>
            <a:endParaRPr lang="en-IN"/>
          </a:p>
        </p:txBody>
      </p:sp>
    </p:spTree>
    <p:extLst>
      <p:ext uri="{BB962C8B-B14F-4D97-AF65-F5344CB8AC3E}">
        <p14:creationId xmlns:p14="http://schemas.microsoft.com/office/powerpoint/2010/main" val="134255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3C59D6-F41F-4659-8A1E-3E218416FA11}" type="datetimeFigureOut">
              <a:rPr lang="en-IN" smtClean="0"/>
              <a:t>08-05-2025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7BD4E97-BF58-485C-B0B3-C346AD06F2CE}" type="slidenum">
              <a:rPr lang="en-IN" smtClean="0"/>
              <a:t>‹#›</a:t>
            </a:fld>
            <a:endParaRPr lang="en-IN"/>
          </a:p>
        </p:txBody>
      </p:sp>
    </p:spTree>
    <p:extLst>
      <p:ext uri="{BB962C8B-B14F-4D97-AF65-F5344CB8AC3E}">
        <p14:creationId xmlns:p14="http://schemas.microsoft.com/office/powerpoint/2010/main" val="32396277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inventory-managemen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rm-module.ph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airline-ticket-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car-booking-system.php"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payment-gateway-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technology-trend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travel-mana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medium.com/@travelopro7/b2b-travel-portal-development-d1dcc89ecc05"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ravel-technology-platfor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b2b-travel-agents-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destination-management-software.php" TargetMode="External"/><Relationship Id="rId4" Type="http://schemas.openxmlformats.org/officeDocument/2006/relationships/hyperlink" Target="https://www.travelopro.com/b2b-b2c-white-label-travel-portal.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tech.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airline-computer-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955545-05B4-6D42-FECE-F5EB5767B8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446A06C0-0022-D0A9-56A2-755EF40F3630}"/>
              </a:ext>
            </a:extLst>
          </p:cNvPr>
          <p:cNvSpPr txBox="1"/>
          <p:nvPr/>
        </p:nvSpPr>
        <p:spPr>
          <a:xfrm>
            <a:off x="3048000" y="90652"/>
            <a:ext cx="6096000" cy="721736"/>
          </a:xfrm>
          <a:prstGeom prst="rect">
            <a:avLst/>
          </a:prstGeom>
          <a:noFill/>
        </p:spPr>
        <p:txBody>
          <a:bodyPr wrap="square">
            <a:spAutoFit/>
          </a:bodyPr>
          <a:lstStyle/>
          <a:p>
            <a:pPr algn="just">
              <a:lnSpc>
                <a:spcPct val="107000"/>
              </a:lnSpc>
              <a:spcAft>
                <a:spcPts val="800"/>
              </a:spcAft>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Travel Technology Platform</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1D9AB227-E6DD-3503-F499-64DED00014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241" y="1037777"/>
            <a:ext cx="10711684" cy="4526345"/>
          </a:xfrm>
          <a:prstGeom prst="rect">
            <a:avLst/>
          </a:prstGeom>
        </p:spPr>
      </p:pic>
      <p:sp>
        <p:nvSpPr>
          <p:cNvPr id="10" name="TextBox 9">
            <a:extLst>
              <a:ext uri="{FF2B5EF4-FFF2-40B4-BE49-F238E27FC236}">
                <a16:creationId xmlns:a16="http://schemas.microsoft.com/office/drawing/2014/main" id="{695FCC44-EAD1-6EAE-35E2-C7E6A3B6A6B3}"/>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0178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DC7E0-CA33-72C4-D327-93F6DCDEF96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650B65C-B4CD-C708-8E5D-2CEF2D1849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10" name="TextBox 9">
            <a:extLst>
              <a:ext uri="{FF2B5EF4-FFF2-40B4-BE49-F238E27FC236}">
                <a16:creationId xmlns:a16="http://schemas.microsoft.com/office/drawing/2014/main" id="{DBBBD9EE-F759-34BB-A59B-2E1EB1AB4983}"/>
              </a:ext>
            </a:extLst>
          </p:cNvPr>
          <p:cNvSpPr txBox="1"/>
          <p:nvPr/>
        </p:nvSpPr>
        <p:spPr>
          <a:xfrm>
            <a:off x="993227" y="1351508"/>
            <a:ext cx="10205545" cy="4154984"/>
          </a:xfrm>
          <a:prstGeom prst="rect">
            <a:avLst/>
          </a:prstGeom>
          <a:noFill/>
        </p:spPr>
        <p:txBody>
          <a:bodyPr wrap="square">
            <a:spAutoFit/>
          </a:bodyPr>
          <a:lstStyle/>
          <a:p>
            <a:pPr algn="ctr"/>
            <a:r>
              <a:rPr lang="en-US" sz="2400" b="1" dirty="0">
                <a:solidFill>
                  <a:srgbClr val="FFFF00"/>
                </a:solidFill>
              </a:rPr>
              <a:t>What Travel Software and Technology Platforms Does Travelopro Use?</a:t>
            </a:r>
          </a:p>
          <a:p>
            <a:pPr algn="just"/>
            <a:r>
              <a:rPr lang="en-US" sz="2400" dirty="0"/>
              <a:t> </a:t>
            </a:r>
          </a:p>
          <a:p>
            <a:pPr marL="342900" indent="-342900" algn="just">
              <a:buFont typeface="Arial" panose="020B0604020202020204" pitchFamily="34" charset="0"/>
              <a:buChar char="•"/>
            </a:pPr>
            <a:r>
              <a:rPr lang="en-US" sz="2400" dirty="0"/>
              <a:t>When it comes to technology, we look for the best solutions that will help your company grow and provide the features and capabilities you want. Travelopro provides a highly efficient and cost-effective business-to-business travel solution because we care about your bottom line and want you to get the most out of your travel budget.</a:t>
            </a:r>
          </a:p>
          <a:p>
            <a:pPr marL="342900" indent="-342900" algn="just">
              <a:buFont typeface="Arial" panose="020B0604020202020204" pitchFamily="34" charset="0"/>
              <a:buChar char="•"/>
            </a:pPr>
            <a:r>
              <a:rPr lang="en-US" sz="2400" dirty="0"/>
              <a:t>With our digital online solutions, our easy-to-use travel agency software offers a one-stop shop to put all of your airline, hotel, and car rental products at the fingertips of your travelers. Because of this, they may easily make or modify reservations while they're on the road.</a:t>
            </a:r>
          </a:p>
        </p:txBody>
      </p:sp>
    </p:spTree>
    <p:extLst>
      <p:ext uri="{BB962C8B-B14F-4D97-AF65-F5344CB8AC3E}">
        <p14:creationId xmlns:p14="http://schemas.microsoft.com/office/powerpoint/2010/main" val="301432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A0E6D-1A44-8EDC-C82F-0A159444A4E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A65A8E3-347E-C4AC-460E-83509E644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2E776C32-C03C-D876-C4EC-4B67DC68F2AE}"/>
              </a:ext>
            </a:extLst>
          </p:cNvPr>
          <p:cNvSpPr txBox="1"/>
          <p:nvPr/>
        </p:nvSpPr>
        <p:spPr>
          <a:xfrm>
            <a:off x="939496" y="917960"/>
            <a:ext cx="10079421" cy="502208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Components of a Travel Technology Platform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Inventory Management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component manages the availability and pricing of travel products, such as flights, hotels, and packages.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booking engine enables customers to search, book, and pay for travel products online.</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Payment Gateway: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payment gateway processes payments securely and efficiently.</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Customer Relationship Management (CRM)</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CRM system manages customer interactions, preferences, and loyalty programs.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Core Platform: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underlying technology infrastructure that supports the platform's functionality.</a:t>
            </a:r>
          </a:p>
        </p:txBody>
      </p:sp>
    </p:spTree>
    <p:extLst>
      <p:ext uri="{BB962C8B-B14F-4D97-AF65-F5344CB8AC3E}">
        <p14:creationId xmlns:p14="http://schemas.microsoft.com/office/powerpoint/2010/main" val="422511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A49DC-DFD3-0054-179D-35E9B50A0C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0E27270-A9DA-9AC1-17B5-E4DF9387D3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41D71C02-0E84-2FDE-23A8-643854AD7703}"/>
              </a:ext>
            </a:extLst>
          </p:cNvPr>
          <p:cNvSpPr txBox="1"/>
          <p:nvPr/>
        </p:nvSpPr>
        <p:spPr>
          <a:xfrm>
            <a:off x="1030013" y="1117795"/>
            <a:ext cx="10426263" cy="4816896"/>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Application Programming Interfaces (APIs):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enable the platform to integrate with external systems, such as supplier systems, payment gateways, and customer relationship management (CRM) systems.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User Interface (UI):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UI is the user-facing component of the platform, providing an intuitive and user-friendly experience for customers and travel agents.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Reporting and Analytics: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insights and data analysis to inform business decisions.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Integration with Suppliers: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Connecting with airlines, hotels, and other suppliers to retrieve availability and pricing information.</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Mobile Optimization: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Ensuring a seamless user experience across mobile devices.</a:t>
            </a:r>
          </a:p>
        </p:txBody>
      </p:sp>
    </p:spTree>
    <p:extLst>
      <p:ext uri="{BB962C8B-B14F-4D97-AF65-F5344CB8AC3E}">
        <p14:creationId xmlns:p14="http://schemas.microsoft.com/office/powerpoint/2010/main" val="131273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C9703-E09E-0AF7-EA2F-DFD20C6483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F9F307A-C51A-A779-71E7-418D12534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33D3C290-1AF2-92FE-DCD6-0E04555AEBB4}"/>
              </a:ext>
            </a:extLst>
          </p:cNvPr>
          <p:cNvSpPr txBox="1"/>
          <p:nvPr/>
        </p:nvSpPr>
        <p:spPr>
          <a:xfrm>
            <a:off x="1008993" y="1032808"/>
            <a:ext cx="10541876" cy="464210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a Travel Technology Platform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Automating manual processes and reducing errors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Improved Customer Experience: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a user-friendly and personalized booking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Enhanced Revenue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Optimizing pricing and inventory to maximize revenue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Better Data Analysis: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Gaining insights into customer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market trends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Competitive Advantage: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Staying ahead of competitors by leveraging the latest technology and innovations.</a:t>
            </a:r>
          </a:p>
        </p:txBody>
      </p:sp>
    </p:spTree>
    <p:extLst>
      <p:ext uri="{BB962C8B-B14F-4D97-AF65-F5344CB8AC3E}">
        <p14:creationId xmlns:p14="http://schemas.microsoft.com/office/powerpoint/2010/main" val="922043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A12FC-0A16-6873-0460-F79FED1C2DF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802633D-AC46-5D9B-997C-1D54935003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45BF1C80-716B-8BB7-789D-884166D0D589}"/>
              </a:ext>
            </a:extLst>
          </p:cNvPr>
          <p:cNvSpPr txBox="1"/>
          <p:nvPr/>
        </p:nvSpPr>
        <p:spPr>
          <a:xfrm>
            <a:off x="777765" y="982176"/>
            <a:ext cx="10951780" cy="4893647"/>
          </a:xfrm>
          <a:prstGeom prst="rect">
            <a:avLst/>
          </a:prstGeom>
          <a:noFill/>
        </p:spPr>
        <p:txBody>
          <a:bodyPr wrap="square">
            <a:spAutoFit/>
          </a:bodyPr>
          <a:lstStyle/>
          <a:p>
            <a:pPr algn="ctr"/>
            <a:r>
              <a:rPr lang="en-US" sz="2400" b="1" dirty="0">
                <a:solidFill>
                  <a:srgbClr val="FFFF00"/>
                </a:solidFill>
              </a:rPr>
              <a:t>How Does A Travel Technology Platform Facilitate Real-Time Data Synchronization?</a:t>
            </a:r>
          </a:p>
          <a:p>
            <a:pPr algn="just"/>
            <a:r>
              <a:rPr lang="en-US" sz="2400" dirty="0"/>
              <a:t> </a:t>
            </a:r>
          </a:p>
          <a:p>
            <a:pPr algn="just"/>
            <a:r>
              <a:rPr lang="en-US" sz="2400" b="1" dirty="0">
                <a:solidFill>
                  <a:srgbClr val="FFFF00"/>
                </a:solidFill>
              </a:rPr>
              <a:t>A travel technology platform facilitates real-time data synchronization through:</a:t>
            </a:r>
          </a:p>
          <a:p>
            <a:pPr algn="just"/>
            <a:r>
              <a:rPr lang="en-US" sz="2400" dirty="0"/>
              <a:t> </a:t>
            </a:r>
          </a:p>
          <a:p>
            <a:pPr algn="just"/>
            <a:r>
              <a:rPr lang="en-US" sz="2400" dirty="0"/>
              <a:t>•	Data Integration: Integration with various data sources and systems ensures that updates are consistently and promptly reflected across the platform. This integration supports seamless data flow and prevents discrepancies.</a:t>
            </a:r>
          </a:p>
          <a:p>
            <a:pPr algn="just"/>
            <a:r>
              <a:rPr lang="en-US" sz="2400" dirty="0"/>
              <a:t>•	Application Programming Interfaces (APIs): Application Programming Interfaces (APIs) enable real-time communication between different systems and services. APIs facilitate the exchange of data, allowing for immediate updates and synchronization.</a:t>
            </a:r>
          </a:p>
          <a:p>
            <a:pPr algn="just"/>
            <a:r>
              <a:rPr lang="en-US" sz="2400" dirty="0"/>
              <a:t>•	Automated Updates: Automated systems monitor and update data in real time, ensuring that information is current and accurate. Automated updates reduce manual intervention and improve the efficiency of data synchronization.</a:t>
            </a:r>
          </a:p>
        </p:txBody>
      </p:sp>
    </p:spTree>
    <p:extLst>
      <p:ext uri="{BB962C8B-B14F-4D97-AF65-F5344CB8AC3E}">
        <p14:creationId xmlns:p14="http://schemas.microsoft.com/office/powerpoint/2010/main" val="2274656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E57A9-CF4B-BD8E-355A-9D5C6D1837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A2D8ED0-6582-B617-FCF4-20BD211C3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5CE697D8-7FF0-E18C-379D-5EB73FE8C7F3}"/>
              </a:ext>
            </a:extLst>
          </p:cNvPr>
          <p:cNvSpPr txBox="1"/>
          <p:nvPr/>
        </p:nvSpPr>
        <p:spPr>
          <a:xfrm>
            <a:off x="819807" y="420195"/>
            <a:ext cx="10836166"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Travel Technology Platform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Ticket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travel technology platform connects to the flight GDS via web services to retrieve the online flight inventory and display it on the application's front end in a predefined UI/UX fashion. The consumer will be sent to the payment gateway to create a PNR and booking confirmation after choosing the particular flight search result.</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Hotel Booking System: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GDS and API web services, the travel tech system will search for hotel discounts and determine the lowest rates per room per night. On selection of a particular hotel, it will be redirected to the payment gateway for booking and voucher generation.</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Car Booking System</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Based on the customer's search, the travel tech website will go through the CRS (own inventory) and the API to determine the best choice in a given city. After choosing a result, the user will be sent to the payment gateway.</a:t>
            </a:r>
          </a:p>
        </p:txBody>
      </p:sp>
    </p:spTree>
    <p:extLst>
      <p:ext uri="{BB962C8B-B14F-4D97-AF65-F5344CB8AC3E}">
        <p14:creationId xmlns:p14="http://schemas.microsoft.com/office/powerpoint/2010/main" val="3667712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ADA842-7352-C2CE-1882-A03BF46C0AF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064B9C5-C3B9-064A-6D52-FCB8AB5C4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4485F392-E078-95BE-50E1-A0CC736F7717}"/>
              </a:ext>
            </a:extLst>
          </p:cNvPr>
          <p:cNvSpPr txBox="1"/>
          <p:nvPr/>
        </p:nvSpPr>
        <p:spPr>
          <a:xfrm>
            <a:off x="804040" y="917960"/>
            <a:ext cx="10331669" cy="5022080"/>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Holiday Packages System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CMS-driven domestic and international vacation packages will be created in accordance with customer specifications and linked via an online form or payment gateway in the proposed travel portal development solution.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Bus Booking System: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portal software will go through the bus's CRS (own inventory) and API to determine the best alternative in a given city based on the customer's search. After choosing a result, the payment gateway will be accessed.</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Forex (Foreign Money Exchange):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top travel portal development firm, we have a module in admin that allows users to enter the most recent exchange rates for the currencies they buy and sell. You can use a payment gateway to handle it if you wish to pay with a credit card.</a:t>
            </a:r>
          </a:p>
        </p:txBody>
      </p:sp>
    </p:spTree>
    <p:extLst>
      <p:ext uri="{BB962C8B-B14F-4D97-AF65-F5344CB8AC3E}">
        <p14:creationId xmlns:p14="http://schemas.microsoft.com/office/powerpoint/2010/main" val="2112599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441E2-118B-F9F9-7F08-8D144911B9C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5C1C406-F240-BB88-34DD-BD657E890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CA7563F4-95CC-80C0-57EF-3E287901F8A0}"/>
              </a:ext>
            </a:extLst>
          </p:cNvPr>
          <p:cNvSpPr txBox="1"/>
          <p:nvPr/>
        </p:nvSpPr>
        <p:spPr>
          <a:xfrm>
            <a:off x="909145" y="899050"/>
            <a:ext cx="10373710"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Payment Gateway Integration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integration of an online payment gateway will allow customers to make payments online. To be a globally recognized travel GDS portal, online payments may be made using credit cards or various payment gateway systems.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SMS Gateway Incorporation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a booking is confirmed or a PNR is created, the SMS API will be integrated to send the customer an SMS.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Agency Accounts: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is a multilayer admin console for a complete travel GDS booking system. Agents will have the ability to log in and add funds to their accounts up to a predetermined amount. Agents can use their deposit accounts to buy airline tickets and hotel deals by signing in to the portal. Once they hit the cutoff limit, they will no longer be able to use their deposit accounts to book tickets or rooms. They can then select to make a reservation using a credit card. Agents will be given many choices, such as...</a:t>
            </a:r>
          </a:p>
        </p:txBody>
      </p:sp>
    </p:spTree>
    <p:extLst>
      <p:ext uri="{BB962C8B-B14F-4D97-AF65-F5344CB8AC3E}">
        <p14:creationId xmlns:p14="http://schemas.microsoft.com/office/powerpoint/2010/main" val="71587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AA7D3-DE5D-24FD-8468-FA35F6C3B7F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8435DEB-E423-5460-F227-9777FEC616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7D6679FC-FFB2-D615-3497-14E5C8B729E3}"/>
              </a:ext>
            </a:extLst>
          </p:cNvPr>
          <p:cNvSpPr txBox="1"/>
          <p:nvPr/>
        </p:nvSpPr>
        <p:spPr>
          <a:xfrm>
            <a:off x="1492469" y="1616060"/>
            <a:ext cx="6096000" cy="3954352"/>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To create sub users</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Check various types of reports of bookings.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Check the booking status.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cancel the booking (if available with API)</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check the vouchers and invoices.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Commission Generated</a:t>
            </a: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198580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AC072-121D-73FE-5341-B305E06A156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67D25F6-3AEF-F780-8892-AE7B46CAFF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7" name="TextBox 6">
            <a:extLst>
              <a:ext uri="{FF2B5EF4-FFF2-40B4-BE49-F238E27FC236}">
                <a16:creationId xmlns:a16="http://schemas.microsoft.com/office/drawing/2014/main" id="{8B637E44-AB95-7978-0801-51401AF5F589}"/>
              </a:ext>
            </a:extLst>
          </p:cNvPr>
          <p:cNvSpPr txBox="1"/>
          <p:nvPr/>
        </p:nvSpPr>
        <p:spPr>
          <a:xfrm>
            <a:off x="914400" y="797510"/>
            <a:ext cx="10363200" cy="5262979"/>
          </a:xfrm>
          <a:prstGeom prst="rect">
            <a:avLst/>
          </a:prstGeom>
          <a:noFill/>
        </p:spPr>
        <p:txBody>
          <a:bodyPr wrap="square">
            <a:spAutoFit/>
          </a:bodyPr>
          <a:lstStyle/>
          <a:p>
            <a:pPr algn="ctr"/>
            <a:r>
              <a:rPr lang="en-US" sz="2400" b="1" dirty="0">
                <a:solidFill>
                  <a:srgbClr val="FFFF00"/>
                </a:solidFill>
              </a:rPr>
              <a:t>Who Uses Travel Technology Platform?</a:t>
            </a:r>
          </a:p>
          <a:p>
            <a:pPr algn="just"/>
            <a:r>
              <a:rPr lang="en-US" sz="2400" dirty="0"/>
              <a:t> </a:t>
            </a:r>
          </a:p>
          <a:p>
            <a:pPr algn="just"/>
            <a:r>
              <a:rPr lang="en-US" sz="2400" b="1" dirty="0">
                <a:solidFill>
                  <a:srgbClr val="FFFF00"/>
                </a:solidFill>
              </a:rPr>
              <a:t>A travel technology platform is used by various stakeholders in the travel industry, including:</a:t>
            </a:r>
          </a:p>
          <a:p>
            <a:pPr algn="just"/>
            <a:r>
              <a:rPr lang="en-US" sz="2400" dirty="0"/>
              <a:t> </a:t>
            </a:r>
          </a:p>
          <a:p>
            <a:pPr algn="just"/>
            <a:r>
              <a:rPr lang="en-US" sz="2400" dirty="0"/>
              <a:t>•</a:t>
            </a:r>
            <a:r>
              <a:rPr lang="en-US" sz="2400" b="1" dirty="0">
                <a:solidFill>
                  <a:srgbClr val="FFFF00"/>
                </a:solidFill>
              </a:rPr>
              <a:t>	Travel Agencies: </a:t>
            </a:r>
            <a:r>
              <a:rPr lang="en-US" sz="2400" dirty="0"/>
              <a:t>Online travel agencies (OTAs), traditional travel agencies, and tour operators use travel technology platforms to manage their operations, distribute travel products, and provide services to their customers.</a:t>
            </a:r>
          </a:p>
          <a:p>
            <a:pPr algn="just"/>
            <a:r>
              <a:rPr lang="en-US" sz="2400" dirty="0"/>
              <a:t>•	</a:t>
            </a:r>
            <a:r>
              <a:rPr lang="en-US" sz="2400" b="1" dirty="0">
                <a:solidFill>
                  <a:srgbClr val="FFFF00"/>
                </a:solidFill>
              </a:rPr>
              <a:t>Airlines: </a:t>
            </a:r>
            <a:r>
              <a:rPr lang="en-US" sz="2400" dirty="0"/>
              <a:t>Airlines use travel technology platforms to manage their inventory, pricing, and booking processes, as well as to distribute their products through various channels.</a:t>
            </a:r>
          </a:p>
          <a:p>
            <a:pPr algn="just"/>
            <a:r>
              <a:rPr lang="en-US" sz="2400" dirty="0"/>
              <a:t>•	</a:t>
            </a:r>
            <a:r>
              <a:rPr lang="en-US" sz="2400" b="1" dirty="0">
                <a:solidFill>
                  <a:srgbClr val="FFFF00"/>
                </a:solidFill>
              </a:rPr>
              <a:t>Hotels: </a:t>
            </a:r>
            <a:r>
              <a:rPr lang="en-US" sz="2400" dirty="0"/>
              <a:t>Hotels use travel technology platforms to manage their inventory, pricing, and booking processes, as well as to distribute their products through various channels.</a:t>
            </a:r>
          </a:p>
        </p:txBody>
      </p:sp>
    </p:spTree>
    <p:extLst>
      <p:ext uri="{BB962C8B-B14F-4D97-AF65-F5344CB8AC3E}">
        <p14:creationId xmlns:p14="http://schemas.microsoft.com/office/powerpoint/2010/main" val="12066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9124B-6B19-F20E-32E8-F49C94E9FA8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50E6B2-72C7-FE88-ECD4-01AD4A789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1037197D-0093-5C4D-2A96-42780A163BD9}"/>
              </a:ext>
            </a:extLst>
          </p:cNvPr>
          <p:cNvSpPr txBox="1"/>
          <p:nvPr/>
        </p:nvSpPr>
        <p:spPr>
          <a:xfrm>
            <a:off x="1027655" y="1261836"/>
            <a:ext cx="9963807"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Overview Of Travel Technology Platform and Its Importance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platforms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have revolutionized the way travel companies operate, distribute their products, and provide services to their customers. These platforms have enabled travel companies to automate their operations, reduce manual errors, and increase their revenue.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travel technology platform is a system that helps travel agencies, tour operators, hotel chains, and payment providers plan trips, make reservations, and manage sales. These platforms centralize operations, improve transparency, and ensure smooth transactions.</a:t>
            </a:r>
          </a:p>
        </p:txBody>
      </p:sp>
    </p:spTree>
    <p:extLst>
      <p:ext uri="{BB962C8B-B14F-4D97-AF65-F5344CB8AC3E}">
        <p14:creationId xmlns:p14="http://schemas.microsoft.com/office/powerpoint/2010/main" val="3087677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0308F-4A52-6454-BBB9-009CF02897B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B4CE68-1D3D-932A-F626-37F615FBA0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19F12A6A-2BCE-E37D-B6E5-53531F7ECA10}"/>
              </a:ext>
            </a:extLst>
          </p:cNvPr>
          <p:cNvSpPr txBox="1"/>
          <p:nvPr/>
        </p:nvSpPr>
        <p:spPr>
          <a:xfrm>
            <a:off x="825062" y="756295"/>
            <a:ext cx="10541876" cy="5607241"/>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Tour Operators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use travel technology platforms to manage their operations, distribute travel products, and provide services to their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Companies (TMCs)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TMCs use travel technology platforms to manage their operations, distribute travel products, and provide services to their corporate clients.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Online Travel Agencies (OTAs):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use travel technology platforms to manage their operations, distribute travel products, and provide services to their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Destination Management Companies (DMCs):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DMCs use travel technology platforms to manage their operations, distribute travel products, and provide services to their customers.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Suppliers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suppliers, such as car rental companies, activity providers, and insurance companies, use travel technology platforms to distribute their products through various channels.</a:t>
            </a:r>
          </a:p>
        </p:txBody>
      </p:sp>
    </p:spTree>
    <p:extLst>
      <p:ext uri="{BB962C8B-B14F-4D97-AF65-F5344CB8AC3E}">
        <p14:creationId xmlns:p14="http://schemas.microsoft.com/office/powerpoint/2010/main" val="3569997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4F2BB-5003-E450-96DF-2ED76AA65A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D9E957-1AF2-2F81-2636-5C57B7787B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761BB40C-0FA1-3A62-5943-0B2573603D00}"/>
              </a:ext>
            </a:extLst>
          </p:cNvPr>
          <p:cNvSpPr txBox="1"/>
          <p:nvPr/>
        </p:nvSpPr>
        <p:spPr>
          <a:xfrm>
            <a:off x="1124607" y="1652043"/>
            <a:ext cx="9459310" cy="304621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conclusion, travel technology platforms have transformed the travel industry, enabling travel companies to operate more efficiently, provide better customer experiences, and increase their revenue. As technology continues to evolve, travel technology platforms will play an increasingly important role in shaping the future of the travel industry.</a:t>
            </a:r>
          </a:p>
        </p:txBody>
      </p:sp>
    </p:spTree>
    <p:extLst>
      <p:ext uri="{BB962C8B-B14F-4D97-AF65-F5344CB8AC3E}">
        <p14:creationId xmlns:p14="http://schemas.microsoft.com/office/powerpoint/2010/main" val="1900880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BCF9E-32B5-0316-386B-1C273125986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F7A2DCF-8DD8-B653-597E-3F46E20C1B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2" name="Title 1">
            <a:extLst>
              <a:ext uri="{FF2B5EF4-FFF2-40B4-BE49-F238E27FC236}">
                <a16:creationId xmlns:a16="http://schemas.microsoft.com/office/drawing/2014/main" id="{04DB4BB7-58D9-C3C9-FD99-12A6D360E6B4}"/>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https://www.travelopro.com/travel-technology-platform.php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497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BBC05-6403-0EBB-A6BD-274E7E2C043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B8855D-0E62-19A9-E966-E12F3D36E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5165F233-FE66-C8B2-213A-EDFBEEECCCFA}"/>
              </a:ext>
            </a:extLst>
          </p:cNvPr>
          <p:cNvSpPr txBox="1"/>
          <p:nvPr/>
        </p:nvSpPr>
        <p:spPr>
          <a:xfrm>
            <a:off x="730469" y="420195"/>
            <a:ext cx="10893973"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Build GenNext Travel Technology Platform with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revolutionized the way software solutions for businesses are started! Travelopro stands as a seasoned provider, committed to delivering custom software solutions. With expertise encompassing web and mobile app design, development, and harnessing cutting-edge technology, Travelopro promotes business transformation across the globe.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our adept product engineering, we enable clients to overcome obstacles with customized software solutions, aligning precisely with their unique problem statements. Combining innovation and precision, Travelopro paves the way for optimal business outcomes in today’s dynamic digital landscape.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one-stop travel technology platform that enables the ability to book a range of travel products via an intuitive and integrated interface such as flights, hotels, transfers, car hire, tours, trains, buses, cruises, and more.</a:t>
            </a:r>
          </a:p>
        </p:txBody>
      </p:sp>
    </p:spTree>
    <p:extLst>
      <p:ext uri="{BB962C8B-B14F-4D97-AF65-F5344CB8AC3E}">
        <p14:creationId xmlns:p14="http://schemas.microsoft.com/office/powerpoint/2010/main" val="387287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45CCD-7146-DCA6-BD67-EA8F69F7135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9FDA09F-F54F-402A-8734-80544F42FB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E5FBD661-14AE-0ECB-8131-23E0D669D369}"/>
              </a:ext>
            </a:extLst>
          </p:cNvPr>
          <p:cNvSpPr txBox="1"/>
          <p:nvPr/>
        </p:nvSpPr>
        <p:spPr>
          <a:xfrm>
            <a:off x="756746" y="686271"/>
            <a:ext cx="1095178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platform is designed and optimized to process quick integrations with supplier systems, such as GDS, airlines,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wholesale suppliers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products. This means that you can quickly and effectively meet the needs of your B2B, B2C, and other distribution channels with extensive content in no time with a competitive edge.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an end-to-end travel ERP program that includes dynamic packaging, API redistribution, agent management, supplier connections, and booking engines, among other features. Travelopro enables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and B2C travel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worldwide.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Travel Tech Company creates cutting-edge travel technology platforms for inbound and outbound tour operators, travel agencies, online travel agencies, travel companies,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destination management companies (DMCs)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hotels. These platforms fully automate travel business processes and help travel companies establish a strong presence in the global travel market.</a:t>
            </a:r>
          </a:p>
        </p:txBody>
      </p:sp>
    </p:spTree>
    <p:extLst>
      <p:ext uri="{BB962C8B-B14F-4D97-AF65-F5344CB8AC3E}">
        <p14:creationId xmlns:p14="http://schemas.microsoft.com/office/powerpoint/2010/main" val="129130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142FF-642A-23C7-B01C-C3B89C45FDC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98B7CC-C233-297F-ED60-3D5486EB5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9CEB5FA6-C40C-E142-FDB2-EEC24227AAC2}"/>
              </a:ext>
            </a:extLst>
          </p:cNvPr>
          <p:cNvSpPr txBox="1"/>
          <p:nvPr/>
        </p:nvSpPr>
        <p:spPr>
          <a:xfrm>
            <a:off x="888124" y="720374"/>
            <a:ext cx="1084142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technology platform is designed with over 90 hotel XML suppliers, such as Flight Integration, Channel Manager, Tour XML, Activity XML, Hotel XML IN, and Hotel XML Out. View the leading travel suppliers that are linked to our travel technology platform to obtain the greatest supplier connection for your travel company.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not only cutting-edge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software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suppliers and intermediaries; it also delivers travel technology consulting based on a detailed analysis of the clients' business. We help travel and hospitality companies plan their online travel distribution and marketing strategies and leverage our travel technology expertise to drive positive results and stay ahead of the curve.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consultancy engineering services to companies that challenge the status quo, striving for better customer and employee experience in all travel branches. </a:t>
            </a:r>
          </a:p>
        </p:txBody>
      </p:sp>
    </p:spTree>
    <p:extLst>
      <p:ext uri="{BB962C8B-B14F-4D97-AF65-F5344CB8AC3E}">
        <p14:creationId xmlns:p14="http://schemas.microsoft.com/office/powerpoint/2010/main" val="58019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F79D0-EF73-0A69-36FA-415EFA142CC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AE7DE44-C883-E653-C49F-4D6005653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88690F4D-4FBE-348F-42E7-EF6DC163E555}"/>
              </a:ext>
            </a:extLst>
          </p:cNvPr>
          <p:cNvSpPr txBox="1"/>
          <p:nvPr/>
        </p:nvSpPr>
        <p:spPr>
          <a:xfrm>
            <a:off x="788274" y="716765"/>
            <a:ext cx="10867697"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our in-depth domain knowledge and technical know-how to create software environments that interact with customers and employees and cross-integrate with various data sources, such as global distribution systems (GDS), cruise APIs, table booking systems,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computer reservation systems (CRS)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utilized by suppliers from hotels, car rental companies, airlines, and railways.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technology platform is compatible with a wide range of technologies, including ASP.NET, Java, PHP, React, and others, because of our distinctive microservices-based design. Through microservices, our online booking platform easily interfaces with all third-party systems, enabling clients to take advantage of the newest travel innovations while maintaining (and updating) their current IT investments.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industry-ready platforms enable businesses to achieve their objectives more quickly, and our expert services assist them in effectively and efficiently managing, integrating, and customizing the solution.</a:t>
            </a:r>
          </a:p>
        </p:txBody>
      </p:sp>
    </p:spTree>
    <p:extLst>
      <p:ext uri="{BB962C8B-B14F-4D97-AF65-F5344CB8AC3E}">
        <p14:creationId xmlns:p14="http://schemas.microsoft.com/office/powerpoint/2010/main" val="338835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CBA56-572B-D6CF-6C85-079E9ED54C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71F13B6-80F1-790C-38F2-B3F0C511EF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3B2C2409-C754-6CC5-F6E6-51EDB713407C}"/>
              </a:ext>
            </a:extLst>
          </p:cNvPr>
          <p:cNvSpPr txBox="1"/>
          <p:nvPr/>
        </p:nvSpPr>
        <p:spPr>
          <a:xfrm>
            <a:off x="861849" y="917960"/>
            <a:ext cx="1066800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utilizing their current IT infrastructure, we assist major travel agencies in accelerating their expansion through the use of highly scalable and adaptable microservices-based solutions.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may create your own solutions the way you want to with our modular architecture and adaptable travel components. To save expenses and implementation time, you may simply plug our components into your current infrastructure and utilize them as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expertise in developing solutions for travel services for a decade, which are used on all travel platforms ranging from online travel for customers (B2C), consolidators, travel agents (B2B), and corporate employees (B2E) to manage all travel services: flight, hotel, cruise, train, transfer, sightseeing, car, and other services on web, mobile, or kiosk platforms.</a:t>
            </a:r>
          </a:p>
        </p:txBody>
      </p:sp>
    </p:spTree>
    <p:extLst>
      <p:ext uri="{BB962C8B-B14F-4D97-AF65-F5344CB8AC3E}">
        <p14:creationId xmlns:p14="http://schemas.microsoft.com/office/powerpoint/2010/main" val="361089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9A575-DCD3-F560-710B-0E92AB5C1C7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FD7AD4A-C5A2-B72E-EFBE-2AC6F3152C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EC0C9447-8E78-64D0-F707-3A2769343AD5}"/>
              </a:ext>
            </a:extLst>
          </p:cNvPr>
          <p:cNvSpPr txBox="1"/>
          <p:nvPr/>
        </p:nvSpPr>
        <p:spPr>
          <a:xfrm>
            <a:off x="809296" y="906989"/>
            <a:ext cx="10888717"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been a leader in the travel technology industry for many years. In addition to meeting the current needs of the international travel sector, our wide variety of products also foresees its future needs.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empowered Travel Companies, DMCs, OTAs, Corporates, and Wholesalers to confidently run and grow their business by delivering solutions that are scalable, reliable, customer-friendly, growth-driven, and performance-focused.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invested a lot in R&amp;D to implement advanced travel portal development technologies to bring speed, improve performance, ensure 100% uptime, &amp; return on investment. Travel technology solution is specialized in portal design, development, and integration of various GDS's XML, API's, testing, and deployment to client host, after which we also maintain the product for 24/7 technical and customer support services. We help those who are looking for online travel portal development services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B2B2C online travel portals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70566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8CAEF-59A9-85A1-6A90-D4783BEF2CC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3426A8-5FEC-F44A-8A10-7DD6172E5B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7818" y="90652"/>
            <a:ext cx="2142198" cy="487417"/>
          </a:xfrm>
          <a:prstGeom prst="rect">
            <a:avLst/>
          </a:prstGeom>
        </p:spPr>
      </p:pic>
      <p:sp>
        <p:nvSpPr>
          <p:cNvPr id="3" name="TextBox 2">
            <a:extLst>
              <a:ext uri="{FF2B5EF4-FFF2-40B4-BE49-F238E27FC236}">
                <a16:creationId xmlns:a16="http://schemas.microsoft.com/office/drawing/2014/main" id="{B7B12D60-41D0-87A7-5CF2-34E6CC3E6586}"/>
              </a:ext>
            </a:extLst>
          </p:cNvPr>
          <p:cNvSpPr txBox="1"/>
          <p:nvPr/>
        </p:nvSpPr>
        <p:spPr>
          <a:xfrm>
            <a:off x="987971" y="1759600"/>
            <a:ext cx="8807669" cy="333879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experienced and qualified professionals is dedicated to ensuring utmost satisfaction by providing reliable and customized services based on your requirements and your business goals by keeping your target audience in mind.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comprehensive array of technology solutions is tailored to your unique needs, ranging from client acquisition to technology adoption, thanks to our years of experience in the travel technology industry.</a:t>
            </a:r>
          </a:p>
        </p:txBody>
      </p:sp>
    </p:spTree>
    <p:extLst>
      <p:ext uri="{BB962C8B-B14F-4D97-AF65-F5344CB8AC3E}">
        <p14:creationId xmlns:p14="http://schemas.microsoft.com/office/powerpoint/2010/main" val="2050686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31</TotalTime>
  <Words>2503</Words>
  <Application>Microsoft Office PowerPoint</Application>
  <PresentationFormat>Widescreen</PresentationFormat>
  <Paragraphs>100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2025-05-08T06:41:14Z</dcterms:created>
  <dcterms:modified xsi:type="dcterms:W3CDTF">2025-05-08T07:12:17Z</dcterms:modified>
</cp:coreProperties>
</file>