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26592690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C9FE5-29F7-45C6-B63E-CA83F9C3D123}" type="datetimeFigureOut">
              <a:rPr lang="en-IN" smtClean="0"/>
              <a:t>24-04-2025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40840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3070068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2086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1687762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324956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93159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048196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150212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34702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C9FE5-29F7-45C6-B63E-CA83F9C3D123}" type="datetimeFigureOut">
              <a:rPr lang="en-IN" smtClean="0"/>
              <a:t>24-04-2025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12015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0C9FE5-29F7-45C6-B63E-CA83F9C3D123}" type="datetimeFigureOut">
              <a:rPr lang="en-IN" smtClean="0"/>
              <a:t>24-04-2025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407200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0C9FE5-29F7-45C6-B63E-CA83F9C3D123}" type="datetimeFigureOut">
              <a:rPr lang="en-IN" smtClean="0"/>
              <a:t>24-04-2025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100583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0C9FE5-29F7-45C6-B63E-CA83F9C3D123}" type="datetimeFigureOut">
              <a:rPr lang="en-IN" smtClean="0"/>
              <a:t>24-04-2025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381154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A0C9FE5-29F7-45C6-B63E-CA83F9C3D123}" type="datetimeFigureOut">
              <a:rPr lang="en-IN" smtClean="0"/>
              <a:t>24-04-2025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253819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C9FE5-29F7-45C6-B63E-CA83F9C3D123}" type="datetimeFigureOut">
              <a:rPr lang="en-IN" smtClean="0"/>
              <a:t>24-04-2025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351036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C9FE5-29F7-45C6-B63E-CA83F9C3D123}" type="datetimeFigureOut">
              <a:rPr lang="en-IN" smtClean="0"/>
              <a:t>24-04-2025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30656B-48C4-4764-B70E-EE63C68E1B86}" type="slidenum">
              <a:rPr lang="en-IN" smtClean="0"/>
              <a:t>‹#›</a:t>
            </a:fld>
            <a:endParaRPr lang="en-IN"/>
          </a:p>
        </p:txBody>
      </p:sp>
    </p:spTree>
    <p:extLst>
      <p:ext uri="{BB962C8B-B14F-4D97-AF65-F5344CB8AC3E}">
        <p14:creationId xmlns:p14="http://schemas.microsoft.com/office/powerpoint/2010/main" val="333879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0C9FE5-29F7-45C6-B63E-CA83F9C3D123}" type="datetimeFigureOut">
              <a:rPr lang="en-IN" smtClean="0"/>
              <a:t>24-04-2025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30656B-48C4-4764-B70E-EE63C68E1B86}" type="slidenum">
              <a:rPr lang="en-IN" smtClean="0"/>
              <a:t>‹#›</a:t>
            </a:fld>
            <a:endParaRPr lang="en-IN"/>
          </a:p>
        </p:txBody>
      </p:sp>
    </p:spTree>
    <p:extLst>
      <p:ext uri="{BB962C8B-B14F-4D97-AF65-F5344CB8AC3E}">
        <p14:creationId xmlns:p14="http://schemas.microsoft.com/office/powerpoint/2010/main" val="6584248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flight-inventory-management.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portal-development-company.php"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avelopro.com/online-travel-agencies-otas.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technology-module.php"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avelopro.com/history-of-flight-booking-crss-gds-distribution-travel-agencies-and-online-reservations"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powershow.com/view0/98b45d-YWIyM/Travel_Technology_Software_powerpoint_ppt_presentation"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computer-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ravelopro.com/airline-computer-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velopro.com/computer-reservation-system-for-travel-agents.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airline-crs.php" TargetMode="External"/><Relationship Id="rId4" Type="http://schemas.openxmlformats.org/officeDocument/2006/relationships/hyperlink" Target="https://www.travelopro.com/b2b-b2c-white-label-travel-portal.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third-party-api-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airline-global-distribution-system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travelopro.com/airline-crs-system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CE3B9-CB54-6949-1B31-50ECB915B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6" name="TextBox 5">
            <a:extLst>
              <a:ext uri="{FF2B5EF4-FFF2-40B4-BE49-F238E27FC236}">
                <a16:creationId xmlns:a16="http://schemas.microsoft.com/office/drawing/2014/main" id="{E5F59278-1074-6E73-81CA-D73874612412}"/>
              </a:ext>
            </a:extLst>
          </p:cNvPr>
          <p:cNvSpPr txBox="1"/>
          <p:nvPr/>
        </p:nvSpPr>
        <p:spPr>
          <a:xfrm>
            <a:off x="4407723" y="5798441"/>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dirty="0">
                <a:latin typeface="Calibri" panose="020F0502020204030204" pitchFamily="34" charset="0"/>
                <a:ea typeface="Calibri" panose="020F0502020204030204" pitchFamily="34" charset="0"/>
                <a:cs typeface="Calibri" panose="020F0502020204030204" pitchFamily="34" charset="0"/>
              </a:rPr>
              <a:t>Email id : </a:t>
            </a:r>
            <a:r>
              <a:rPr lang="en-IN"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dirty="0">
              <a:latin typeface="Calibri" panose="020F0502020204030204" pitchFamily="34" charset="0"/>
              <a:ea typeface="Calibri" panose="020F0502020204030204" pitchFamily="34" charset="0"/>
              <a:cs typeface="Calibri" panose="020F0502020204030204" pitchFamily="34" charset="0"/>
            </a:endParaRPr>
          </a:p>
          <a:p>
            <a:r>
              <a:rPr lang="en-IN" sz="2000" b="1" dirty="0">
                <a:latin typeface="Calibri" panose="020F0502020204030204" pitchFamily="34" charset="0"/>
                <a:ea typeface="Calibri" panose="020F0502020204030204" pitchFamily="34" charset="0"/>
                <a:cs typeface="Calibri" panose="020F0502020204030204" pitchFamily="34" charset="0"/>
              </a:rPr>
              <a:t>Phone No : </a:t>
            </a:r>
            <a:r>
              <a:rPr lang="en-GB" sz="2000" b="1" dirty="0">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18C7106-155D-01FB-A22F-B48FC57F5EC8}"/>
              </a:ext>
            </a:extLst>
          </p:cNvPr>
          <p:cNvSpPr txBox="1"/>
          <p:nvPr/>
        </p:nvSpPr>
        <p:spPr>
          <a:xfrm>
            <a:off x="2541120" y="153714"/>
            <a:ext cx="7109759" cy="1323439"/>
          </a:xfrm>
          <a:prstGeom prst="rect">
            <a:avLst/>
          </a:prstGeom>
          <a:noFill/>
        </p:spPr>
        <p:txBody>
          <a:bodyPr wrap="square">
            <a:spAutoFit/>
          </a:bodyPr>
          <a:lstStyle/>
          <a:p>
            <a:pPr algn="ctr"/>
            <a:r>
              <a:rPr lang="en-IN" sz="4000" b="1" dirty="0"/>
              <a:t>Airline Computer Reservation System</a:t>
            </a:r>
          </a:p>
        </p:txBody>
      </p:sp>
      <p:pic>
        <p:nvPicPr>
          <p:cNvPr id="11" name="Picture 10">
            <a:extLst>
              <a:ext uri="{FF2B5EF4-FFF2-40B4-BE49-F238E27FC236}">
                <a16:creationId xmlns:a16="http://schemas.microsoft.com/office/drawing/2014/main" id="{E338B757-B072-5628-CE2B-B9C447E1D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876" y="1477152"/>
            <a:ext cx="9637986" cy="4145881"/>
          </a:xfrm>
          <a:prstGeom prst="rect">
            <a:avLst/>
          </a:prstGeom>
        </p:spPr>
      </p:pic>
    </p:spTree>
    <p:extLst>
      <p:ext uri="{BB962C8B-B14F-4D97-AF65-F5344CB8AC3E}">
        <p14:creationId xmlns:p14="http://schemas.microsoft.com/office/powerpoint/2010/main" val="198395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8E17E-490A-40A6-15EE-87EBD9AD754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CBB329D-B0B9-E2EA-327B-786991C02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01E65D1B-4074-2430-CBE4-3B7441D4E77A}"/>
              </a:ext>
            </a:extLst>
          </p:cNvPr>
          <p:cNvSpPr txBox="1"/>
          <p:nvPr/>
        </p:nvSpPr>
        <p:spPr>
          <a:xfrm>
            <a:off x="659524" y="674725"/>
            <a:ext cx="10872952"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provide an end-to-end service, including the necessary inquiry, strategizing, generating the model, development, integration, quality assurance, and maintenance. We have successfully progressed with enterprise solutions such as ERP, CRM, enterprise mobile application development, enterprise content management, and others.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design, develop, host, and deliver automation systems to the airline and travel industries, including the latest state-of-the-art airline reservation systems, which provide modern, flexible reservations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inventory management solutions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airlines, including call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centers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travel agencies, and internet ticket sales and bookings.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travel portal development company</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develops an airline computer reservation system with GDS system (Amadeus, Galileo, and Sabre) integration, consolidators, XML, and API integration software that includes B2B, B2C, B2B2B, B2B2C, B2E, corporate, super distributor modules, and much more.</a:t>
            </a:r>
          </a:p>
        </p:txBody>
      </p:sp>
    </p:spTree>
    <p:extLst>
      <p:ext uri="{BB962C8B-B14F-4D97-AF65-F5344CB8AC3E}">
        <p14:creationId xmlns:p14="http://schemas.microsoft.com/office/powerpoint/2010/main" val="174670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0C426-30C5-6156-6C5A-EF548849ED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A8F066-62F0-4CA6-5CDC-5582A39CF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EC294FD9-6B84-FC54-B482-455F1FABD411}"/>
              </a:ext>
            </a:extLst>
          </p:cNvPr>
          <p:cNvSpPr txBox="1"/>
          <p:nvPr/>
        </p:nvSpPr>
        <p:spPr>
          <a:xfrm>
            <a:off x="940676" y="844963"/>
            <a:ext cx="10310648"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Travelopro CRS, you can optimize customer engagement, distribution, and brand experience. A piece of single, comprehensive information permits a real-time view of your whole business. A CRS will help you effectively manage and keep track of the bookings and reservations created by customers.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It also supports B2C (end-user module), B2B (agent module), B2B2B (sub-agents), and while-</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labeling</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products from other OTAs. At the backend, it connects to various suppliers for inventories of flights, hotels, cars, transfers, buses, vacations, and events.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basic goal of CRS System software was to create a one-stop service shop and eliminate physical and geographical barriers between mediators and consumers. These distribution systems, which have global coverage, give information to airlines, hotels, car rental companies, travel agencies, corporations, and others.</a:t>
            </a:r>
          </a:p>
        </p:txBody>
      </p:sp>
    </p:spTree>
    <p:extLst>
      <p:ext uri="{BB962C8B-B14F-4D97-AF65-F5344CB8AC3E}">
        <p14:creationId xmlns:p14="http://schemas.microsoft.com/office/powerpoint/2010/main" val="98848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C9D28-6E48-868F-EA8B-3EC7B1B693E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7898113-DD7D-DB16-A9DA-C2534E3CD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6C4766F5-3E06-9FFB-C2A9-77E6FFAB165A}"/>
              </a:ext>
            </a:extLst>
          </p:cNvPr>
          <p:cNvSpPr txBox="1"/>
          <p:nvPr/>
        </p:nvSpPr>
        <p:spPr>
          <a:xfrm>
            <a:off x="919655" y="1003655"/>
            <a:ext cx="10352690"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cloud platform integrates your CRS with the leading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travel agencies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(OTAs) to increase your reach and lower your cost of distribution. With Travelopro, inventory and rate updates to and from your CRS are automatic and real-time, eliminating manual work and lowering your cost of acquisition.</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operate with over 40 top travel aggregators, global distribution systems, channel managers, and DMCs. With a clear focus on technology, agile methodology, and innovation, we ensure quality deliverables and a speedy turnaround to develop and deliver scalable travel portals and booking engines.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As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travel technology expert</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we have developed a central reservation system that can be connected to other travel APIs. All the data storage, retrieval, and other transactions can be easily managed with CRS. </a:t>
            </a:r>
          </a:p>
        </p:txBody>
      </p:sp>
    </p:spTree>
    <p:extLst>
      <p:ext uri="{BB962C8B-B14F-4D97-AF65-F5344CB8AC3E}">
        <p14:creationId xmlns:p14="http://schemas.microsoft.com/office/powerpoint/2010/main" val="424341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5B390-11DB-2FA0-0211-3AA268B858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67F1863-B53E-31E3-5DA5-E3F9B26F5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514BA1EE-FB52-CD0C-21A7-874376727A00}"/>
              </a:ext>
            </a:extLst>
          </p:cNvPr>
          <p:cNvSpPr txBox="1"/>
          <p:nvPr/>
        </p:nvSpPr>
        <p:spPr>
          <a:xfrm>
            <a:off x="1124606" y="1206462"/>
            <a:ext cx="9774621"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 few important features include Instant Create Reservation, Inventories, Connectivity to GDS, being fully flexible and scalable for growing businesses, rate architecture, reservation information, graphical information, and a reporting module.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Through constant innovation, we are shaping the future of travel technology by giving travelers more choice and simplicity. We take pride in being able to connect you to all the leading CRS systems.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Utilizing our Airline CRS as a leading system removes multiple silos of content, rate, availability, restrictions, and reservation data, allowing easy access to a single source of data and valuable dashboard, ad-hoc, and email/excel reporting.</a:t>
            </a:r>
          </a:p>
        </p:txBody>
      </p:sp>
    </p:spTree>
    <p:extLst>
      <p:ext uri="{BB962C8B-B14F-4D97-AF65-F5344CB8AC3E}">
        <p14:creationId xmlns:p14="http://schemas.microsoft.com/office/powerpoint/2010/main" val="172209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0DF32-F2E1-0608-9D9A-2BC91D89F6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AD3744-073A-AFAA-3FDF-5232EF44B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B1D943C0-B3D8-5FD9-ACB1-F715A4228B94}"/>
              </a:ext>
            </a:extLst>
          </p:cNvPr>
          <p:cNvSpPr txBox="1"/>
          <p:nvPr/>
        </p:nvSpPr>
        <p:spPr>
          <a:xfrm>
            <a:off x="886811" y="1115546"/>
            <a:ext cx="10226566"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are concentrating on creating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best travel CRS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can support both B2B and B2C organizations. We establish the best internet-based Meta Search travel CRS system that can quickly search for flights, cars, and hotels without any delay.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have a team of 120+ ARS and EDIFACT developers, and our dedicated airline software team follows the best practices to bring leading products to the airline and aviation industries.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 this way, an Airline Computer Reservation System is key for future growth in order to scale processes, especially as your structure grows. Implementing this type of software provides you the possibility to increase visibility by enabling you to work with a wider range of distributors using only single platform.</a:t>
            </a:r>
          </a:p>
        </p:txBody>
      </p:sp>
    </p:spTree>
    <p:extLst>
      <p:ext uri="{BB962C8B-B14F-4D97-AF65-F5344CB8AC3E}">
        <p14:creationId xmlns:p14="http://schemas.microsoft.com/office/powerpoint/2010/main" val="293016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92D30-BAD0-8AB6-839C-C2D5744A92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B059D8-E8AA-A23E-CFFB-B02435EF3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C90DF1DC-77BF-3649-1121-AF592A7C258D}"/>
              </a:ext>
            </a:extLst>
          </p:cNvPr>
          <p:cNvSpPr txBox="1"/>
          <p:nvPr/>
        </p:nvSpPr>
        <p:spPr>
          <a:xfrm>
            <a:off x="1366344" y="1462857"/>
            <a:ext cx="8250621" cy="3441391"/>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Are the Features of Airline Computer Reservation System (Airline CRS)?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CRS empowers users to remotely book travel services online at any time by interfacing with Global Distribution Systems (GDS) and APIs/XMLs. It also provides recording of all the flight-related data, invoicing, accounting, customer, and quota management.</a:t>
            </a:r>
          </a:p>
        </p:txBody>
      </p:sp>
    </p:spTree>
    <p:extLst>
      <p:ext uri="{BB962C8B-B14F-4D97-AF65-F5344CB8AC3E}">
        <p14:creationId xmlns:p14="http://schemas.microsoft.com/office/powerpoint/2010/main" val="22034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1F5C1-E4C3-8CC3-FBF3-58602F21ED3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8766BE-4251-9CA6-FFBA-1D5D6B0AD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94BE8F60-5CD7-9856-68EB-1152CE14B294}"/>
              </a:ext>
            </a:extLst>
          </p:cNvPr>
          <p:cNvSpPr txBox="1"/>
          <p:nvPr/>
        </p:nvSpPr>
        <p:spPr>
          <a:xfrm>
            <a:off x="1072054" y="1179952"/>
            <a:ext cx="9795641" cy="4246932"/>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Features of the Airline Computer Reservation System (CRS):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strongest tool for the distribution of air travel data through web-based applications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Enabling customers to remotely book travel services online at any time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Interfacing with Global Distribution Systems (GDS) and APIs/XMLs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Recording all the flight-related data, such as passenger name records (PNR) or guest name records (GNR).</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Provides invoicing, accounting, customer service, and quota management</a:t>
            </a:r>
          </a:p>
        </p:txBody>
      </p:sp>
    </p:spTree>
    <p:extLst>
      <p:ext uri="{BB962C8B-B14F-4D97-AF65-F5344CB8AC3E}">
        <p14:creationId xmlns:p14="http://schemas.microsoft.com/office/powerpoint/2010/main" val="1835249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9FE92-D8E0-A27E-B3FF-F7350E29D51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61F358-9B6C-31A7-1240-782831A06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D6A83D59-0FEE-9496-F15F-F7D5DB77370C}"/>
              </a:ext>
            </a:extLst>
          </p:cNvPr>
          <p:cNvSpPr txBox="1"/>
          <p:nvPr/>
        </p:nvSpPr>
        <p:spPr>
          <a:xfrm>
            <a:off x="746233" y="371147"/>
            <a:ext cx="10951779" cy="6237990"/>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The Main Features of CRS System: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Multiple GDS and XML connectivity</a:t>
            </a:r>
          </a:p>
          <a:p>
            <a:pPr algn="just">
              <a:lnSpc>
                <a:spcPct val="107000"/>
              </a:lnSpc>
              <a:spcAft>
                <a:spcPts val="800"/>
              </a:spcAft>
              <a:buNone/>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Computer reservation system integrates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Global distribution system GDS - Amadeus, Galileo, Sabre &amp; Travelport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Flight Consolidators - Arzoo,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Mystifly</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TBO,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Travelfusion</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Yatra, MakeMyTrip, Riya travels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Hotel XML / API - Expedia, GTA Travel,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HotelBeds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Tourico,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HotelsPro</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DOTW,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Travco</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Kuoni, Miki, Jac Travels,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Restel</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Bonotel</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Bus API –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Ticketgoose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Abhibus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Travelyaari</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Red bus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API-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CarTrawler</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A2B</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Transfers API - GTA &amp; Hotelbeds, Cruise API - MSC, Princess and Carnival.</a:t>
            </a:r>
          </a:p>
        </p:txBody>
      </p:sp>
    </p:spTree>
    <p:extLst>
      <p:ext uri="{BB962C8B-B14F-4D97-AF65-F5344CB8AC3E}">
        <p14:creationId xmlns:p14="http://schemas.microsoft.com/office/powerpoint/2010/main" val="331901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B41B4-8B09-D84A-3DB1-2D11C67F28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B746A8A-56A1-9B7D-4D28-090C51C38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C0B2ADE8-3ED1-5BB4-6374-930FDD3CEE0B}"/>
              </a:ext>
            </a:extLst>
          </p:cNvPr>
          <p:cNvSpPr txBox="1"/>
          <p:nvPr/>
        </p:nvSpPr>
        <p:spPr>
          <a:xfrm>
            <a:off x="966951" y="588580"/>
            <a:ext cx="10447283" cy="6340582"/>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Are Some of the Basic Functions of Computer Reservation System in the Travel Industry?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Some of the basic functions in a CRS: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Displays travel services with prices and images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Inventory and reservation management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User friendly reservation system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Online payment gateway integration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Customer data management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Email notifications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Booking cancellation and refund management</a:t>
            </a: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34903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6EF9E-5A2E-7E4B-7CED-0D4D7EF499C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6E0FE7-E2DF-471C-BC17-CE88DC727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2F0EBBA9-2ECA-D3F5-9446-2E4160CB04AB}"/>
              </a:ext>
            </a:extLst>
          </p:cNvPr>
          <p:cNvSpPr txBox="1"/>
          <p:nvPr/>
        </p:nvSpPr>
        <p:spPr>
          <a:xfrm>
            <a:off x="993227" y="981423"/>
            <a:ext cx="10205545" cy="5227265"/>
          </a:xfrm>
          <a:prstGeom prst="rect">
            <a:avLst/>
          </a:prstGeom>
          <a:noFill/>
        </p:spPr>
        <p:txBody>
          <a:bodyPr wrap="square">
            <a:spAutoFit/>
          </a:bodyPr>
          <a:lstStyle/>
          <a:p>
            <a:pPr algn="just">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Wrapping Up:</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 summary, an Airline Computer Reservation System is pivotal for travel and airline companies, efficiently managing airline inventory, rates, and reservations, leading to revenue optimization and improved operational efficiency.</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By offering streamlined operations, enhanced user experiences, efficient inventory management, and revenue maximization opportunities, CRS empowers executives to stay ahead in the highly competitive travel industry.</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believe that an airline central reservation system should not be a hurdle to your business in any way. We guarantee you peace of mind because 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XML flight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highly secure.</a:t>
            </a:r>
          </a:p>
        </p:txBody>
      </p:sp>
    </p:spTree>
    <p:extLst>
      <p:ext uri="{BB962C8B-B14F-4D97-AF65-F5344CB8AC3E}">
        <p14:creationId xmlns:p14="http://schemas.microsoft.com/office/powerpoint/2010/main" val="210175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E93FE-F844-BDEC-B620-F899FBB6016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A19733-E1FF-27CF-C73A-407B54C9C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567F76B1-CF5F-67DB-A854-AB3E80F38605}"/>
              </a:ext>
            </a:extLst>
          </p:cNvPr>
          <p:cNvSpPr txBox="1"/>
          <p:nvPr/>
        </p:nvSpPr>
        <p:spPr>
          <a:xfrm>
            <a:off x="945931" y="815367"/>
            <a:ext cx="10300138" cy="5227265"/>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Is Airline Computer Reservation System?</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computerized reservation system</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also known as the central reservation system, is the backbone of the travel agent's business. These systems enable the agent to reserve airline tickets, hotel rooms, and rental cars.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Airline Computerized reservation systems are used for inventory management and allow direct access to check availability, make reservations, and print tickets. Moreover, it has become efficient for airlines as they can monitor the behaviour of individual agents. It further helps in designing commissions.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CRSs today offer expanded functionality, from sending confirmation emails, processing payments, and generating KPI reports to driving direct bookings with dynamic pricing and gathering precious customer preference data.</a:t>
            </a:r>
          </a:p>
        </p:txBody>
      </p:sp>
    </p:spTree>
    <p:extLst>
      <p:ext uri="{BB962C8B-B14F-4D97-AF65-F5344CB8AC3E}">
        <p14:creationId xmlns:p14="http://schemas.microsoft.com/office/powerpoint/2010/main" val="2021419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44566-A487-E225-D105-C7C412D0EC0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C8DDD94-AFD6-11F9-36E5-7D62C4EB5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2" name="Title 1">
            <a:extLst>
              <a:ext uri="{FF2B5EF4-FFF2-40B4-BE49-F238E27FC236}">
                <a16:creationId xmlns:a16="http://schemas.microsoft.com/office/drawing/2014/main" id="{655C1B6A-6B88-1E27-1254-5D4F43AC41DD}"/>
              </a:ext>
            </a:extLst>
          </p:cNvPr>
          <p:cNvSpPr txBox="1">
            <a:spLocks/>
          </p:cNvSpPr>
          <p:nvPr/>
        </p:nvSpPr>
        <p:spPr>
          <a:xfrm>
            <a:off x="973337" y="890064"/>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https://www.travelopro.com/airline-computer-reservation-system.php</a:t>
            </a: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081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AEA74-CFCF-1236-C1CB-5491D23D16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94E0E1A-F698-5551-5E39-80A3FC9FB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EB619645-632B-9AD9-C382-49FCF15036DE}"/>
              </a:ext>
            </a:extLst>
          </p:cNvPr>
          <p:cNvSpPr txBox="1"/>
          <p:nvPr/>
        </p:nvSpPr>
        <p:spPr>
          <a:xfrm>
            <a:off x="1187669" y="815367"/>
            <a:ext cx="10100441" cy="5227265"/>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Does Airline Computer Reservation System Work?</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 computerized reservation system is operated by the initial vendor, usually an airline. Although a GDS only displays the vendor’s inventory, every actual purchase is made through the vendor’s computerized reservation system.</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While CRS was primarily operated by airlines to deliver data about airlines, travel agencies, hotel chains, and airlines now use the Global Distribution System. GDS not only provides information about travel inventory but also enables making reservations.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its core, an airline or central reservation system serves as a database for flight schedules, available seats, fares and rules for each booking class, and passenger profiles. </a:t>
            </a:r>
          </a:p>
        </p:txBody>
      </p:sp>
    </p:spTree>
    <p:extLst>
      <p:ext uri="{BB962C8B-B14F-4D97-AF65-F5344CB8AC3E}">
        <p14:creationId xmlns:p14="http://schemas.microsoft.com/office/powerpoint/2010/main" val="145426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178C-A497-352B-4B70-7BA3316A05B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CDBF12-16DF-92EA-D46E-28642656F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EB2BD5C6-7BAF-29CD-7DAF-D017234B5ED9}"/>
              </a:ext>
            </a:extLst>
          </p:cNvPr>
          <p:cNvSpPr txBox="1"/>
          <p:nvPr/>
        </p:nvSpPr>
        <p:spPr>
          <a:xfrm>
            <a:off x="567559" y="588580"/>
            <a:ext cx="11277600" cy="5827621"/>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Apart from storing flight-related data, its leading functions include:</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Managing reservation requests and cancellations;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Showing flight schedules, available seats, and prices in response to requests from passengers or intermediates (travel agents, call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centers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general distribution systems, or GDSs, online travel agencies, or OTAs);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Generating passenger name records (PNRs)—personal codes containing data on travel dates and itinerary, ticket details, baggage, and the passenger’s name and contacts; and</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ticketing—issuing tickets (either paper or electronic) and storing ticket records.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To execute its tasks, the CRS is integrated with a flight booking engine and interfaces with passenger touchpoints such as the airline’s website, GDSs, OTAs, and third-party booking platforms.</a:t>
            </a:r>
          </a:p>
        </p:txBody>
      </p:sp>
    </p:spTree>
    <p:extLst>
      <p:ext uri="{BB962C8B-B14F-4D97-AF65-F5344CB8AC3E}">
        <p14:creationId xmlns:p14="http://schemas.microsoft.com/office/powerpoint/2010/main" val="153701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5E18-AF15-0332-8D4F-82D5242B457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B05396-D511-C8EC-A206-2735CEA78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44A3F678-390B-7CA2-2432-508FACA0B405}"/>
              </a:ext>
            </a:extLst>
          </p:cNvPr>
          <p:cNvSpPr txBox="1"/>
          <p:nvPr/>
        </p:nvSpPr>
        <p:spPr>
          <a:xfrm>
            <a:off x="783021" y="588580"/>
            <a:ext cx="10851931" cy="6017609"/>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Airline Computer Reservation System Is Helping Tour and Travel Companies Grow?</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 the fast-paced world of travel and tourism, managing reservations efficiently and effectively is significant for the success of travel agencies. One tool that has revolutionized the industry is the Central Reservation System (CRS).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worldwide companies that offer global distribution systems are Amadeus, Galileo, Sabre, and Worldspan. They are owned and operated as joint ventures by leading airlines, car rental companies, and hotel groups, also called automated reservation systems (ARS) or computerized reservation systems (CRS).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 computerized reservation system, also called an airline central reservation system (CRS), is used to store flight-related data such as schedules, fares, and passenger name records (PNRs) and distribute information related to air travel to customers and agents.</a:t>
            </a:r>
          </a:p>
        </p:txBody>
      </p:sp>
    </p:spTree>
    <p:extLst>
      <p:ext uri="{BB962C8B-B14F-4D97-AF65-F5344CB8AC3E}">
        <p14:creationId xmlns:p14="http://schemas.microsoft.com/office/powerpoint/2010/main" val="17259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6887B-11F1-DD2D-C4FC-0FA01D9B5B5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DEC7B0-F0FB-1EE0-0646-4B5CFD44E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B0CD5605-89E3-E92D-65DD-CA3CD5667412}"/>
              </a:ext>
            </a:extLst>
          </p:cNvPr>
          <p:cNvSpPr txBox="1"/>
          <p:nvPr/>
        </p:nvSpPr>
        <p:spPr>
          <a:xfrm>
            <a:off x="704193" y="669078"/>
            <a:ext cx="10983310"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computerized reservation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(CRS) is one of the most frequently used tools in travel and tourism. The Airline Computer Reservation System is a global distribution system used to book and sell tickets for various airlines.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airline's computerized reservation system is used to maintain the flight's information and related inventories and rates and manage the reservation system. Airline CRS involves both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B2B and B2C interfaces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users to book flights.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 modern, robust, and scalable reservation architecture provides a stable platform for airlines of all sizes and has industry-standard interfaces for all external reservation systems, including GDSs and other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airline CRS systems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main purpose of CRS was to create a one-stop service shop and eliminate physical and geographical distances between mediators and consumers. With universal coverage, these distribution systems provide data for airlines, hotels, car rental companies, travel agencies, corporations, and more.</a:t>
            </a:r>
          </a:p>
        </p:txBody>
      </p:sp>
    </p:spTree>
    <p:extLst>
      <p:ext uri="{BB962C8B-B14F-4D97-AF65-F5344CB8AC3E}">
        <p14:creationId xmlns:p14="http://schemas.microsoft.com/office/powerpoint/2010/main" val="84431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0031-D1FC-5DC6-6764-418EE72AF4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7292CD-E9EE-2271-6C94-08ECC28DA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B7EAD5C9-51D4-2016-A92A-56CD13592767}"/>
              </a:ext>
            </a:extLst>
          </p:cNvPr>
          <p:cNvSpPr txBox="1"/>
          <p:nvPr/>
        </p:nvSpPr>
        <p:spPr>
          <a:xfrm>
            <a:off x="998481" y="1115546"/>
            <a:ext cx="9953297"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CRS is the system that enables an airline to sell its inventory (seats). It comprises information on schedules and fares as well as a database of reservations (or passenger name records) and of issued tickets.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CRSs are designed and developed to eliminate geographical barriers between air carriers and their customers. These distribution systems perform their functions by connecting with airlines' passenger processing systems and interacting with passenger contact points such as the airline's website, travel agencies, and other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third-party booking platforms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CRS serves the customers of a particular travel provider directly. It enables bookings, guarantees access to pricing information, and now handles bookings through the supplier’s channels, such as websites or call centres.</a:t>
            </a:r>
          </a:p>
        </p:txBody>
      </p:sp>
    </p:spTree>
    <p:extLst>
      <p:ext uri="{BB962C8B-B14F-4D97-AF65-F5344CB8AC3E}">
        <p14:creationId xmlns:p14="http://schemas.microsoft.com/office/powerpoint/2010/main" val="131851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6323D-DC32-8DA7-7C38-475E8208B0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B065D2-B83B-3E54-78CB-972400604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233FD435-1F09-8560-115E-63D07DD1EF2C}"/>
              </a:ext>
            </a:extLst>
          </p:cNvPr>
          <p:cNvSpPr txBox="1"/>
          <p:nvPr/>
        </p:nvSpPr>
        <p:spPr>
          <a:xfrm>
            <a:off x="1124606" y="1183148"/>
            <a:ext cx="10342179" cy="41291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majority of airlines have outsourced their central reservation systems (CRSs) to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global distribution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(GDS) companies. These GDS companies also facilitate access for customers via internet gateways. For several years, GDS dominated the airline industry.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travel agents or experts may book or cancel the bookings or tickets online by using the central reservation system, the global distribution system, etc. The CRS enables users to search for flight routes, schedule seat availability, and other relevant information as per their choice. It is not only helpful to the customer but also for the administrators or managers to modify or make changes to existing flights or to start new airlines for new routes, etc.</a:t>
            </a:r>
          </a:p>
        </p:txBody>
      </p:sp>
    </p:spTree>
    <p:extLst>
      <p:ext uri="{BB962C8B-B14F-4D97-AF65-F5344CB8AC3E}">
        <p14:creationId xmlns:p14="http://schemas.microsoft.com/office/powerpoint/2010/main" val="336408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AF9B-226F-DFEF-D220-18CB6C1A803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F4A2778-4776-2649-B7E4-E4B51C3F5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759" y="153714"/>
            <a:ext cx="1911236" cy="434866"/>
          </a:xfrm>
          <a:prstGeom prst="rect">
            <a:avLst/>
          </a:prstGeom>
        </p:spPr>
      </p:pic>
      <p:sp>
        <p:nvSpPr>
          <p:cNvPr id="3" name="TextBox 2">
            <a:extLst>
              <a:ext uri="{FF2B5EF4-FFF2-40B4-BE49-F238E27FC236}">
                <a16:creationId xmlns:a16="http://schemas.microsoft.com/office/drawing/2014/main" id="{D03CE83D-EDC9-0632-EFA5-F23069F68A85}"/>
              </a:ext>
            </a:extLst>
          </p:cNvPr>
          <p:cNvSpPr txBox="1"/>
          <p:nvPr/>
        </p:nvSpPr>
        <p:spPr>
          <a:xfrm>
            <a:off x="846082" y="866663"/>
            <a:ext cx="10499836" cy="5124673"/>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What Makes Travelopro the Leading Airline Computer Reservation System Provider?</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the leading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 computer reservation system provider</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have developed technology that facilitates airline merchandise rates and inventory to enhance the conversion rate. Implementing an airline computer reservation system from Travelopro can help businesses enhance efficiencies, maximize revenue, and provide superior customer service.</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Airlines CRS connects and empowers you to sell your inventory through all B2B and B2C sales channels, including online travel agencies (OTAs). With our airline CRS, you can boost customer engagement, distribution, and brand identity.</a:t>
            </a:r>
          </a:p>
        </p:txBody>
      </p:sp>
    </p:spTree>
    <p:extLst>
      <p:ext uri="{BB962C8B-B14F-4D97-AF65-F5344CB8AC3E}">
        <p14:creationId xmlns:p14="http://schemas.microsoft.com/office/powerpoint/2010/main" val="721181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12</TotalTime>
  <Words>2236</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2</cp:revision>
  <dcterms:created xsi:type="dcterms:W3CDTF">2025-04-24T11:02:47Z</dcterms:created>
  <dcterms:modified xsi:type="dcterms:W3CDTF">2025-04-24T11:15:12Z</dcterms:modified>
</cp:coreProperties>
</file>